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4"/>
  </p:sldMasterIdLst>
  <p:notesMasterIdLst>
    <p:notesMasterId r:id="rId14"/>
  </p:notesMasterIdLst>
  <p:sldIdLst>
    <p:sldId id="831" r:id="rId5"/>
    <p:sldId id="844" r:id="rId6"/>
    <p:sldId id="837" r:id="rId7"/>
    <p:sldId id="840" r:id="rId8"/>
    <p:sldId id="842" r:id="rId9"/>
    <p:sldId id="839" r:id="rId10"/>
    <p:sldId id="838" r:id="rId11"/>
    <p:sldId id="841" r:id="rId12"/>
    <p:sldId id="843" r:id="rId1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3EB905E-BA82-4E53-9172-6D360ACB7181}">
          <p14:sldIdLst>
            <p14:sldId id="831"/>
            <p14:sldId id="844"/>
            <p14:sldId id="837"/>
            <p14:sldId id="840"/>
            <p14:sldId id="842"/>
            <p14:sldId id="839"/>
            <p14:sldId id="838"/>
            <p14:sldId id="841"/>
            <p14:sldId id="843"/>
          </p14:sldIdLst>
        </p14:section>
        <p14:section name="Untitled Section" id="{6387F60D-C33D-4ECD-A3FE-0AFA107D8E3D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511D00-1667-C6C3-387F-DE63D1D2D666}" name="Julie Fields" initials="JF" userId="S::jstephenson@ccauthority.org::58da5fd9-4f0c-4993-a535-14dbb24cb911" providerId="AD"/>
  <p188:author id="{6B58D508-D01D-E5AB-ED8A-93432AE84325}" name="Josh Brones" initials="JB" userId="S::jbrones@ccauthority.org::2a16f675-6158-42b9-9ac6-52ef65ad5015" providerId="AD"/>
  <p188:author id="{39A9CC13-4C06-6B89-AF29-AD56B94CF74E}" name="Debora Boutte" initials="" userId="S::dboutte@cpshr.us::cffb1abf-723a-42fd-a54e-407176ce7d30" providerId="AD"/>
  <p188:author id="{3FD74A61-FE1F-EF11-433F-A54A4D53666B}" name="Marcus Lee" initials="ML" userId="S::mlee@ccauthority.org::03897e41-c24c-4174-a09d-82df9a527429" providerId="AD"/>
  <p188:author id="{2807A49A-450D-F86E-B863-CA5FE4594256}" name="Susan Hargett" initials="SH" userId="S::shargett@ccauthority.org::5bebec78-c255-4bfc-bccc-d134289c863c" providerId="AD"/>
  <p188:author id="{F5F881E7-2D94-9A27-2F6D-0A4E304978FE}" name="Julie Fields" initials="" userId="S::jfields@ccauthority.org::58da5fd9-4f0c-4993-a535-14dbb24cb911" providerId="AD"/>
  <p188:author id="{DC6494EC-E376-8835-36CD-A98D05654310}" name="Debora Boutte" initials="DB" userId="S::dboutte_cpshr.us#ext#@ccauthority.onmicrosoft.com::56b784a4-d42f-47e9-8c0a-b2873c1c062b" providerId="AD"/>
  <p188:author id="{26090FED-AA38-1396-968E-08A2A0F715E6}" name="Randy Crabtree" initials="" userId="S::rcrabtree@ccauthority.org::784e2fdc-5f6b-433a-b5f0-4397efd523b9" providerId="AD"/>
  <p188:author id="{817AD8F0-C8D7-57CC-1E8E-A07C756BA9FF}" name="Glynnis Vaughan" initials="GV" userId="S::gvaughan@ccauthority.org::63dc6036-f34e-4657-b3a2-8660e42d846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CE990A"/>
    <a:srgbClr val="FFFFFF"/>
    <a:srgbClr val="0C5583"/>
    <a:srgbClr val="3B8F86"/>
    <a:srgbClr val="CFD5EA"/>
    <a:srgbClr val="969696"/>
    <a:srgbClr val="70AD47"/>
    <a:srgbClr val="385723"/>
    <a:srgbClr val="843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A9CD30-5C55-7EA9-6AEB-13FC3DD8493B}" v="19" dt="2025-09-17T22:36:16.016"/>
    <p1510:client id="{222ABC93-E0A9-EEFC-4B2B-7E45D5D0BDBA}" v="7" dt="2025-09-17T15:52:29.112"/>
    <p1510:client id="{23C75291-0182-4B2D-0318-B0DBA269F64C}" v="11" dt="2025-09-17T22:05:49.758"/>
    <p1510:client id="{648FEBC1-A1A8-18D4-EA87-345348B7415B}" v="1" dt="2025-09-17T16:36:44.521"/>
    <p1510:client id="{774983B5-E408-9FD0-38C1-50779B3C7256}" v="13" dt="2025-09-17T15:13:31.558"/>
    <p1510:client id="{81947E34-341D-4422-9E18-721967431E90}" v="25" dt="2025-09-17T00:22:50.254"/>
    <p1510:client id="{93D36252-D475-2FC2-FBC6-1A290C6C9F13}" v="7" dt="2025-09-18T15:20:53.731"/>
    <p1510:client id="{A2A555F3-430B-3B83-F9B0-BE32980C3F41}" v="82" dt="2025-09-17T15:49:54.533"/>
    <p1510:client id="{A32AD748-2F8F-B679-66E3-B01E8B21CB5E}" v="4" dt="2025-09-17T22:01:46.366"/>
    <p1510:client id="{B58519E9-EA71-4D65-A4D7-EB8E321353AD}" v="61" dt="2025-09-17T22:37:56.400"/>
    <p1510:client id="{F7260013-9475-44A0-AD5D-E96A11326305}" v="108" dt="2025-09-17T16:41:04.5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Fields" userId="S::jstephenson@ccauthority.org::58da5fd9-4f0c-4993-a535-14dbb24cb911" providerId="AD" clId="Web-{648FEBC1-A1A8-18D4-EA87-345348B7415B}"/>
    <pc:docChg chg="modSld">
      <pc:chgData name="Julie Fields" userId="S::jstephenson@ccauthority.org::58da5fd9-4f0c-4993-a535-14dbb24cb911" providerId="AD" clId="Web-{648FEBC1-A1A8-18D4-EA87-345348B7415B}" dt="2025-09-17T16:36:44.521" v="0"/>
      <pc:docMkLst>
        <pc:docMk/>
      </pc:docMkLst>
      <pc:sldChg chg="addSp delSp modSp">
        <pc:chgData name="Julie Fields" userId="S::jstephenson@ccauthority.org::58da5fd9-4f0c-4993-a535-14dbb24cb911" providerId="AD" clId="Web-{648FEBC1-A1A8-18D4-EA87-345348B7415B}" dt="2025-09-17T16:36:44.521" v="0"/>
        <pc:sldMkLst>
          <pc:docMk/>
          <pc:sldMk cId="3695037708" sldId="843"/>
        </pc:sldMkLst>
        <pc:spChg chg="add mod">
          <ac:chgData name="Julie Fields" userId="S::jstephenson@ccauthority.org::58da5fd9-4f0c-4993-a535-14dbb24cb911" providerId="AD" clId="Web-{648FEBC1-A1A8-18D4-EA87-345348B7415B}" dt="2025-09-17T16:36:44.521" v="0"/>
          <ac:spMkLst>
            <pc:docMk/>
            <pc:sldMk cId="3695037708" sldId="843"/>
            <ac:spMk id="7" creationId="{8D8EB1CF-1A06-6752-32D9-6DCF1CFFF81F}"/>
          </ac:spMkLst>
        </pc:spChg>
        <pc:picChg chg="del">
          <ac:chgData name="Julie Fields" userId="S::jstephenson@ccauthority.org::58da5fd9-4f0c-4993-a535-14dbb24cb911" providerId="AD" clId="Web-{648FEBC1-A1A8-18D4-EA87-345348B7415B}" dt="2025-09-17T16:36:44.521" v="0"/>
          <ac:picMkLst>
            <pc:docMk/>
            <pc:sldMk cId="3695037708" sldId="843"/>
            <ac:picMk id="6" creationId="{F0638763-D048-A400-37F6-C1A69FDF2FBA}"/>
          </ac:picMkLst>
        </pc:picChg>
      </pc:sldChg>
    </pc:docChg>
  </pc:docChgLst>
  <pc:docChgLst>
    <pc:chgData name="Julie Fields" userId="S::jstephenson@ccauthority.org::58da5fd9-4f0c-4993-a535-14dbb24cb911" providerId="AD" clId="Web-{A3D9E8FF-6EDC-7EB1-E6EB-9067961624EB}"/>
    <pc:docChg chg="addSld modSld modSection">
      <pc:chgData name="Julie Fields" userId="S::jstephenson@ccauthority.org::58da5fd9-4f0c-4993-a535-14dbb24cb911" providerId="AD" clId="Web-{A3D9E8FF-6EDC-7EB1-E6EB-9067961624EB}" dt="2025-09-16T16:42:51.966" v="16" actId="20577"/>
      <pc:docMkLst>
        <pc:docMk/>
      </pc:docMkLst>
      <pc:sldChg chg="modSp">
        <pc:chgData name="Julie Fields" userId="S::jstephenson@ccauthority.org::58da5fd9-4f0c-4993-a535-14dbb24cb911" providerId="AD" clId="Web-{A3D9E8FF-6EDC-7EB1-E6EB-9067961624EB}" dt="2025-09-16T16:42:51.966" v="16" actId="20577"/>
        <pc:sldMkLst>
          <pc:docMk/>
          <pc:sldMk cId="4252925306" sldId="838"/>
        </pc:sldMkLst>
        <pc:spChg chg="mod">
          <ac:chgData name="Julie Fields" userId="S::jstephenson@ccauthority.org::58da5fd9-4f0c-4993-a535-14dbb24cb911" providerId="AD" clId="Web-{A3D9E8FF-6EDC-7EB1-E6EB-9067961624EB}" dt="2025-09-16T16:41:29.539" v="2" actId="20577"/>
          <ac:spMkLst>
            <pc:docMk/>
            <pc:sldMk cId="4252925306" sldId="838"/>
            <ac:spMk id="2" creationId="{EB31629A-B9AE-1EC5-D272-D5E6B571B0CA}"/>
          </ac:spMkLst>
        </pc:spChg>
        <pc:spChg chg="mod">
          <ac:chgData name="Julie Fields" userId="S::jstephenson@ccauthority.org::58da5fd9-4f0c-4993-a535-14dbb24cb911" providerId="AD" clId="Web-{A3D9E8FF-6EDC-7EB1-E6EB-9067961624EB}" dt="2025-09-16T16:42:51.966" v="16" actId="20577"/>
          <ac:spMkLst>
            <pc:docMk/>
            <pc:sldMk cId="4252925306" sldId="838"/>
            <ac:spMk id="6" creationId="{832980F8-5B32-EDE6-78B6-79B7FA57105E}"/>
          </ac:spMkLst>
        </pc:spChg>
      </pc:sldChg>
      <pc:sldChg chg="add replId">
        <pc:chgData name="Julie Fields" userId="S::jstephenson@ccauthority.org::58da5fd9-4f0c-4993-a535-14dbb24cb911" providerId="AD" clId="Web-{A3D9E8FF-6EDC-7EB1-E6EB-9067961624EB}" dt="2025-09-16T16:42:07.072" v="3"/>
        <pc:sldMkLst>
          <pc:docMk/>
          <pc:sldMk cId="1417227642" sldId="843"/>
        </pc:sldMkLst>
      </pc:sldChg>
    </pc:docChg>
  </pc:docChgLst>
  <pc:docChgLst>
    <pc:chgData name="Susan Hargett" userId="S::shargett@ccauthority.org::5bebec78-c255-4bfc-bccc-d134289c863c" providerId="AD" clId="Web-{BD5558C4-2212-AE2F-E286-DE560C4572BE}"/>
    <pc:docChg chg="delSld modSld sldOrd modSection">
      <pc:chgData name="Susan Hargett" userId="S::shargett@ccauthority.org::5bebec78-c255-4bfc-bccc-d134289c863c" providerId="AD" clId="Web-{BD5558C4-2212-AE2F-E286-DE560C4572BE}" dt="2025-09-08T21:29:45.165" v="27"/>
      <pc:docMkLst>
        <pc:docMk/>
      </pc:docMkLst>
      <pc:sldChg chg="del">
        <pc:chgData name="Susan Hargett" userId="S::shargett@ccauthority.org::5bebec78-c255-4bfc-bccc-d134289c863c" providerId="AD" clId="Web-{BD5558C4-2212-AE2F-E286-DE560C4572BE}" dt="2025-09-08T21:29:02.868" v="25"/>
        <pc:sldMkLst>
          <pc:docMk/>
          <pc:sldMk cId="2037971565" sldId="311"/>
        </pc:sldMkLst>
      </pc:sldChg>
      <pc:sldChg chg="del">
        <pc:chgData name="Susan Hargett" userId="S::shargett@ccauthority.org::5bebec78-c255-4bfc-bccc-d134289c863c" providerId="AD" clId="Web-{BD5558C4-2212-AE2F-E286-DE560C4572BE}" dt="2025-09-08T21:29:02.680" v="24"/>
        <pc:sldMkLst>
          <pc:docMk/>
          <pc:sldMk cId="2531485335" sldId="459"/>
        </pc:sldMkLst>
      </pc:sldChg>
      <pc:sldChg chg="del">
        <pc:chgData name="Susan Hargett" userId="S::shargett@ccauthority.org::5bebec78-c255-4bfc-bccc-d134289c863c" providerId="AD" clId="Web-{BD5558C4-2212-AE2F-E286-DE560C4572BE}" dt="2025-09-08T21:27:17.305" v="16"/>
        <pc:sldMkLst>
          <pc:docMk/>
          <pc:sldMk cId="3159726271" sldId="789"/>
        </pc:sldMkLst>
      </pc:sldChg>
      <pc:sldChg chg="del">
        <pc:chgData name="Susan Hargett" userId="S::shargett@ccauthority.org::5bebec78-c255-4bfc-bccc-d134289c863c" providerId="AD" clId="Web-{BD5558C4-2212-AE2F-E286-DE560C4572BE}" dt="2025-09-08T21:27:59.321" v="20"/>
        <pc:sldMkLst>
          <pc:docMk/>
          <pc:sldMk cId="2918709938" sldId="832"/>
        </pc:sldMkLst>
      </pc:sldChg>
      <pc:sldChg chg="del">
        <pc:chgData name="Susan Hargett" userId="S::shargett@ccauthority.org::5bebec78-c255-4bfc-bccc-d134289c863c" providerId="AD" clId="Web-{BD5558C4-2212-AE2F-E286-DE560C4572BE}" dt="2025-09-08T21:29:45.165" v="27"/>
        <pc:sldMkLst>
          <pc:docMk/>
          <pc:sldMk cId="495904585" sldId="833"/>
        </pc:sldMkLst>
      </pc:sldChg>
      <pc:sldChg chg="del">
        <pc:chgData name="Susan Hargett" userId="S::shargett@ccauthority.org::5bebec78-c255-4bfc-bccc-d134289c863c" providerId="AD" clId="Web-{BD5558C4-2212-AE2F-E286-DE560C4572BE}" dt="2025-09-08T21:27:17.321" v="17"/>
        <pc:sldMkLst>
          <pc:docMk/>
          <pc:sldMk cId="3252703676" sldId="834"/>
        </pc:sldMkLst>
      </pc:sldChg>
      <pc:sldChg chg="del">
        <pc:chgData name="Susan Hargett" userId="S::shargett@ccauthority.org::5bebec78-c255-4bfc-bccc-d134289c863c" providerId="AD" clId="Web-{BD5558C4-2212-AE2F-E286-DE560C4572BE}" dt="2025-09-08T21:28:20.493" v="21"/>
        <pc:sldMkLst>
          <pc:docMk/>
          <pc:sldMk cId="3851268848" sldId="835"/>
        </pc:sldMkLst>
      </pc:sldChg>
      <pc:sldChg chg="del">
        <pc:chgData name="Susan Hargett" userId="S::shargett@ccauthority.org::5bebec78-c255-4bfc-bccc-d134289c863c" providerId="AD" clId="Web-{BD5558C4-2212-AE2F-E286-DE560C4572BE}" dt="2025-09-08T21:28:20.493" v="22"/>
        <pc:sldMkLst>
          <pc:docMk/>
          <pc:sldMk cId="3997249379" sldId="838"/>
        </pc:sldMkLst>
      </pc:sldChg>
      <pc:sldChg chg="addSp delSp modSp del">
        <pc:chgData name="Susan Hargett" userId="S::shargett@ccauthority.org::5bebec78-c255-4bfc-bccc-d134289c863c" providerId="AD" clId="Web-{BD5558C4-2212-AE2F-E286-DE560C4572BE}" dt="2025-09-08T21:25:34.111" v="2"/>
        <pc:sldMkLst>
          <pc:docMk/>
          <pc:sldMk cId="90182166" sldId="839"/>
        </pc:sldMkLst>
      </pc:sldChg>
      <pc:sldChg chg="del">
        <pc:chgData name="Susan Hargett" userId="S::shargett@ccauthority.org::5bebec78-c255-4bfc-bccc-d134289c863c" providerId="AD" clId="Web-{BD5558C4-2212-AE2F-E286-DE560C4572BE}" dt="2025-09-08T21:27:38.556" v="18"/>
        <pc:sldMkLst>
          <pc:docMk/>
          <pc:sldMk cId="3780716758" sldId="841"/>
        </pc:sldMkLst>
      </pc:sldChg>
      <pc:sldChg chg="del">
        <pc:chgData name="Susan Hargett" userId="S::shargett@ccauthority.org::5bebec78-c255-4bfc-bccc-d134289c863c" providerId="AD" clId="Web-{BD5558C4-2212-AE2F-E286-DE560C4572BE}" dt="2025-09-08T21:28:42.274" v="23"/>
        <pc:sldMkLst>
          <pc:docMk/>
          <pc:sldMk cId="2721044081" sldId="842"/>
        </pc:sldMkLst>
      </pc:sldChg>
      <pc:sldChg chg="del">
        <pc:chgData name="Susan Hargett" userId="S::shargett@ccauthority.org::5bebec78-c255-4bfc-bccc-d134289c863c" providerId="AD" clId="Web-{BD5558C4-2212-AE2F-E286-DE560C4572BE}" dt="2025-09-08T21:29:23.587" v="26"/>
        <pc:sldMkLst>
          <pc:docMk/>
          <pc:sldMk cId="3793773640" sldId="843"/>
        </pc:sldMkLst>
      </pc:sldChg>
      <pc:sldChg chg="del">
        <pc:chgData name="Susan Hargett" userId="S::shargett@ccauthority.org::5bebec78-c255-4bfc-bccc-d134289c863c" providerId="AD" clId="Web-{BD5558C4-2212-AE2F-E286-DE560C4572BE}" dt="2025-09-08T21:25:53.911" v="3"/>
        <pc:sldMkLst>
          <pc:docMk/>
          <pc:sldMk cId="2448080022" sldId="847"/>
        </pc:sldMkLst>
      </pc:sldChg>
      <pc:sldChg chg="del">
        <pc:chgData name="Susan Hargett" userId="S::shargett@ccauthority.org::5bebec78-c255-4bfc-bccc-d134289c863c" providerId="AD" clId="Web-{BD5558C4-2212-AE2F-E286-DE560C4572BE}" dt="2025-09-08T21:25:53.927" v="4"/>
        <pc:sldMkLst>
          <pc:docMk/>
          <pc:sldMk cId="2131639614" sldId="848"/>
        </pc:sldMkLst>
      </pc:sldChg>
      <pc:sldChg chg="del">
        <pc:chgData name="Susan Hargett" userId="S::shargett@ccauthority.org::5bebec78-c255-4bfc-bccc-d134289c863c" providerId="AD" clId="Web-{BD5558C4-2212-AE2F-E286-DE560C4572BE}" dt="2025-09-08T21:25:53.942" v="5"/>
        <pc:sldMkLst>
          <pc:docMk/>
          <pc:sldMk cId="1365352431" sldId="849"/>
        </pc:sldMkLst>
      </pc:sldChg>
      <pc:sldChg chg="del">
        <pc:chgData name="Susan Hargett" userId="S::shargett@ccauthority.org::5bebec78-c255-4bfc-bccc-d134289c863c" providerId="AD" clId="Web-{BD5558C4-2212-AE2F-E286-DE560C4572BE}" dt="2025-09-08T21:25:53.958" v="6"/>
        <pc:sldMkLst>
          <pc:docMk/>
          <pc:sldMk cId="68302916" sldId="850"/>
        </pc:sldMkLst>
      </pc:sldChg>
      <pc:sldChg chg="del">
        <pc:chgData name="Susan Hargett" userId="S::shargett@ccauthority.org::5bebec78-c255-4bfc-bccc-d134289c863c" providerId="AD" clId="Web-{BD5558C4-2212-AE2F-E286-DE560C4572BE}" dt="2025-09-08T21:25:53.958" v="7"/>
        <pc:sldMkLst>
          <pc:docMk/>
          <pc:sldMk cId="1072905287" sldId="851"/>
        </pc:sldMkLst>
      </pc:sldChg>
      <pc:sldChg chg="del">
        <pc:chgData name="Susan Hargett" userId="S::shargett@ccauthority.org::5bebec78-c255-4bfc-bccc-d134289c863c" providerId="AD" clId="Web-{BD5558C4-2212-AE2F-E286-DE560C4572BE}" dt="2025-09-08T21:25:54.005" v="8"/>
        <pc:sldMkLst>
          <pc:docMk/>
          <pc:sldMk cId="1446007001" sldId="852"/>
        </pc:sldMkLst>
      </pc:sldChg>
      <pc:sldChg chg="del">
        <pc:chgData name="Susan Hargett" userId="S::shargett@ccauthority.org::5bebec78-c255-4bfc-bccc-d134289c863c" providerId="AD" clId="Web-{BD5558C4-2212-AE2F-E286-DE560C4572BE}" dt="2025-09-08T21:25:54.021" v="9"/>
        <pc:sldMkLst>
          <pc:docMk/>
          <pc:sldMk cId="1370587082" sldId="853"/>
        </pc:sldMkLst>
      </pc:sldChg>
      <pc:sldChg chg="del">
        <pc:chgData name="Susan Hargett" userId="S::shargett@ccauthority.org::5bebec78-c255-4bfc-bccc-d134289c863c" providerId="AD" clId="Web-{BD5558C4-2212-AE2F-E286-DE560C4572BE}" dt="2025-09-08T21:25:55.005" v="10"/>
        <pc:sldMkLst>
          <pc:docMk/>
          <pc:sldMk cId="2031868036" sldId="854"/>
        </pc:sldMkLst>
      </pc:sldChg>
      <pc:sldChg chg="del ord">
        <pc:chgData name="Susan Hargett" userId="S::shargett@ccauthority.org::5bebec78-c255-4bfc-bccc-d134289c863c" providerId="AD" clId="Web-{BD5558C4-2212-AE2F-E286-DE560C4572BE}" dt="2025-09-08T21:26:14.335" v="12"/>
        <pc:sldMkLst>
          <pc:docMk/>
          <pc:sldMk cId="1500861157" sldId="855"/>
        </pc:sldMkLst>
      </pc:sldChg>
      <pc:sldChg chg="del">
        <pc:chgData name="Susan Hargett" userId="S::shargett@ccauthority.org::5bebec78-c255-4bfc-bccc-d134289c863c" providerId="AD" clId="Web-{BD5558C4-2212-AE2F-E286-DE560C4572BE}" dt="2025-09-08T21:26:14.538" v="13"/>
        <pc:sldMkLst>
          <pc:docMk/>
          <pc:sldMk cId="759504264" sldId="856"/>
        </pc:sldMkLst>
      </pc:sldChg>
      <pc:sldChg chg="del ord">
        <pc:chgData name="Susan Hargett" userId="S::shargett@ccauthority.org::5bebec78-c255-4bfc-bccc-d134289c863c" providerId="AD" clId="Web-{BD5558C4-2212-AE2F-E286-DE560C4572BE}" dt="2025-09-08T21:26:35.430" v="15"/>
        <pc:sldMkLst>
          <pc:docMk/>
          <pc:sldMk cId="2846942569" sldId="857"/>
        </pc:sldMkLst>
      </pc:sldChg>
      <pc:sldChg chg="del">
        <pc:chgData name="Susan Hargett" userId="S::shargett@ccauthority.org::5bebec78-c255-4bfc-bccc-d134289c863c" providerId="AD" clId="Web-{BD5558C4-2212-AE2F-E286-DE560C4572BE}" dt="2025-09-08T21:27:38.571" v="19"/>
        <pc:sldMkLst>
          <pc:docMk/>
          <pc:sldMk cId="3403090063" sldId="878"/>
        </pc:sldMkLst>
      </pc:sldChg>
    </pc:docChg>
  </pc:docChgLst>
  <pc:docChgLst>
    <pc:chgData name="Julie Fields" userId="S::jstephenson@ccauthority.org::58da5fd9-4f0c-4993-a535-14dbb24cb911" providerId="AD" clId="Web-{AD84FDD6-6F21-FE4D-5425-F8CC6C3B33BB}"/>
    <pc:docChg chg="modSld">
      <pc:chgData name="Julie Fields" userId="S::jstephenson@ccauthority.org::58da5fd9-4f0c-4993-a535-14dbb24cb911" providerId="AD" clId="Web-{AD84FDD6-6F21-FE4D-5425-F8CC6C3B33BB}" dt="2025-09-16T17:09:39.704" v="181" actId="20577"/>
      <pc:docMkLst>
        <pc:docMk/>
      </pc:docMkLst>
      <pc:sldChg chg="modSp">
        <pc:chgData name="Julie Fields" userId="S::jstephenson@ccauthority.org::58da5fd9-4f0c-4993-a535-14dbb24cb911" providerId="AD" clId="Web-{AD84FDD6-6F21-FE4D-5425-F8CC6C3B33BB}" dt="2025-09-16T17:09:39.704" v="181" actId="20577"/>
        <pc:sldMkLst>
          <pc:docMk/>
          <pc:sldMk cId="4252925306" sldId="838"/>
        </pc:sldMkLst>
        <pc:spChg chg="mod">
          <ac:chgData name="Julie Fields" userId="S::jstephenson@ccauthority.org::58da5fd9-4f0c-4993-a535-14dbb24cb911" providerId="AD" clId="Web-{AD84FDD6-6F21-FE4D-5425-F8CC6C3B33BB}" dt="2025-09-16T17:09:39.704" v="181" actId="20577"/>
          <ac:spMkLst>
            <pc:docMk/>
            <pc:sldMk cId="4252925306" sldId="838"/>
            <ac:spMk id="6" creationId="{832980F8-5B32-EDE6-78B6-79B7FA57105E}"/>
          </ac:spMkLst>
        </pc:spChg>
      </pc:sldChg>
    </pc:docChg>
  </pc:docChgLst>
  <pc:docChgLst>
    <pc:chgData name="Samantha Daley" userId="S::sdaley@ccauthority.org::ab2da729-1cc4-405c-bc94-971f9d755947" providerId="AD" clId="Web-{B2CEC27C-0AAB-B89C-3A36-A13CD56451BE}"/>
    <pc:docChg chg="addSld modSld sldOrd modSection">
      <pc:chgData name="Samantha Daley" userId="S::sdaley@ccauthority.org::ab2da729-1cc4-405c-bc94-971f9d755947" providerId="AD" clId="Web-{B2CEC27C-0AAB-B89C-3A36-A13CD56451BE}" dt="2025-09-16T19:17:55.180" v="21"/>
      <pc:docMkLst>
        <pc:docMk/>
      </pc:docMkLst>
      <pc:sldChg chg="ord">
        <pc:chgData name="Samantha Daley" userId="S::sdaley@ccauthority.org::ab2da729-1cc4-405c-bc94-971f9d755947" providerId="AD" clId="Web-{B2CEC27C-0AAB-B89C-3A36-A13CD56451BE}" dt="2025-09-16T19:15:29.602" v="12"/>
        <pc:sldMkLst>
          <pc:docMk/>
          <pc:sldMk cId="4252925306" sldId="838"/>
        </pc:sldMkLst>
      </pc:sldChg>
      <pc:sldChg chg="addSp delSp modSp">
        <pc:chgData name="Samantha Daley" userId="S::sdaley@ccauthority.org::ab2da729-1cc4-405c-bc94-971f9d755947" providerId="AD" clId="Web-{B2CEC27C-0AAB-B89C-3A36-A13CD56451BE}" dt="2025-09-16T19:15:23.789" v="11" actId="1076"/>
        <pc:sldMkLst>
          <pc:docMk/>
          <pc:sldMk cId="1715762562" sldId="841"/>
        </pc:sldMkLst>
        <pc:picChg chg="add del mod">
          <ac:chgData name="Samantha Daley" userId="S::sdaley@ccauthority.org::ab2da729-1cc4-405c-bc94-971f9d755947" providerId="AD" clId="Web-{B2CEC27C-0AAB-B89C-3A36-A13CD56451BE}" dt="2025-09-16T19:14:24.617" v="5"/>
          <ac:picMkLst>
            <pc:docMk/>
            <pc:sldMk cId="1715762562" sldId="841"/>
            <ac:picMk id="3" creationId="{0B8F823D-CEA5-5D17-4D8B-90735C54748E}"/>
          </ac:picMkLst>
        </pc:picChg>
        <pc:picChg chg="add del mod">
          <ac:chgData name="Samantha Daley" userId="S::sdaley@ccauthority.org::ab2da729-1cc4-405c-bc94-971f9d755947" providerId="AD" clId="Web-{B2CEC27C-0AAB-B89C-3A36-A13CD56451BE}" dt="2025-09-16T19:14:58.852" v="8"/>
          <ac:picMkLst>
            <pc:docMk/>
            <pc:sldMk cId="1715762562" sldId="841"/>
            <ac:picMk id="6" creationId="{B9C5700D-7CB9-6FD6-F822-292B00817923}"/>
          </ac:picMkLst>
        </pc:picChg>
        <pc:picChg chg="add mod">
          <ac:chgData name="Samantha Daley" userId="S::sdaley@ccauthority.org::ab2da729-1cc4-405c-bc94-971f9d755947" providerId="AD" clId="Web-{B2CEC27C-0AAB-B89C-3A36-A13CD56451BE}" dt="2025-09-16T19:15:23.789" v="11" actId="1076"/>
          <ac:picMkLst>
            <pc:docMk/>
            <pc:sldMk cId="1715762562" sldId="841"/>
            <ac:picMk id="7" creationId="{F0FB01F8-F4F2-1619-F669-1D983E444B47}"/>
          </ac:picMkLst>
        </pc:picChg>
      </pc:sldChg>
      <pc:sldChg chg="addSp delSp modSp new">
        <pc:chgData name="Samantha Daley" userId="S::sdaley@ccauthority.org::ab2da729-1cc4-405c-bc94-971f9d755947" providerId="AD" clId="Web-{B2CEC27C-0AAB-B89C-3A36-A13CD56451BE}" dt="2025-09-16T19:17:55.180" v="21"/>
        <pc:sldMkLst>
          <pc:docMk/>
          <pc:sldMk cId="3695037708" sldId="843"/>
        </pc:sldMkLst>
        <pc:spChg chg="mod">
          <ac:chgData name="Samantha Daley" userId="S::sdaley@ccauthority.org::ab2da729-1cc4-405c-bc94-971f9d755947" providerId="AD" clId="Web-{B2CEC27C-0AAB-B89C-3A36-A13CD56451BE}" dt="2025-09-16T19:17:08.899" v="20" actId="1076"/>
          <ac:spMkLst>
            <pc:docMk/>
            <pc:sldMk cId="3695037708" sldId="843"/>
            <ac:spMk id="2" creationId="{1D86AE37-C05D-E244-4108-8CC90E628D71}"/>
          </ac:spMkLst>
        </pc:spChg>
        <pc:spChg chg="del">
          <ac:chgData name="Samantha Daley" userId="S::sdaley@ccauthority.org::ab2da729-1cc4-405c-bc94-971f9d755947" providerId="AD" clId="Web-{B2CEC27C-0AAB-B89C-3A36-A13CD56451BE}" dt="2025-09-16T19:17:55.180" v="21"/>
          <ac:spMkLst>
            <pc:docMk/>
            <pc:sldMk cId="3695037708" sldId="843"/>
            <ac:spMk id="3" creationId="{4F2F1B76-9709-E3BF-D2F0-CE69414FB6FA}"/>
          </ac:spMkLst>
        </pc:spChg>
        <pc:picChg chg="add mod ord">
          <ac:chgData name="Samantha Daley" userId="S::sdaley@ccauthority.org::ab2da729-1cc4-405c-bc94-971f9d755947" providerId="AD" clId="Web-{B2CEC27C-0AAB-B89C-3A36-A13CD56451BE}" dt="2025-09-16T19:17:55.180" v="21"/>
          <ac:picMkLst>
            <pc:docMk/>
            <pc:sldMk cId="3695037708" sldId="843"/>
            <ac:picMk id="6" creationId="{F0638763-D048-A400-37F6-C1A69FDF2FBA}"/>
          </ac:picMkLst>
        </pc:picChg>
      </pc:sldChg>
    </pc:docChg>
  </pc:docChgLst>
  <pc:docChgLst>
    <pc:chgData name="Julie Fields" userId="S::jstephenson@ccauthority.org::58da5fd9-4f0c-4993-a535-14dbb24cb911" providerId="AD" clId="Web-{D55C8269-B04C-D625-3487-7E63A00A099C}"/>
    <pc:docChg chg="modSld">
      <pc:chgData name="Julie Fields" userId="S::jstephenson@ccauthority.org::58da5fd9-4f0c-4993-a535-14dbb24cb911" providerId="AD" clId="Web-{D55C8269-B04C-D625-3487-7E63A00A099C}" dt="2025-09-15T23:32:40.066" v="197" actId="20577"/>
      <pc:docMkLst>
        <pc:docMk/>
      </pc:docMkLst>
      <pc:sldChg chg="addSp modSp">
        <pc:chgData name="Julie Fields" userId="S::jstephenson@ccauthority.org::58da5fd9-4f0c-4993-a535-14dbb24cb911" providerId="AD" clId="Web-{D55C8269-B04C-D625-3487-7E63A00A099C}" dt="2025-09-15T23:29:00.908" v="135" actId="20577"/>
        <pc:sldMkLst>
          <pc:docMk/>
          <pc:sldMk cId="743479870" sldId="837"/>
        </pc:sldMkLst>
        <pc:spChg chg="add mod">
          <ac:chgData name="Julie Fields" userId="S::jstephenson@ccauthority.org::58da5fd9-4f0c-4993-a535-14dbb24cb911" providerId="AD" clId="Web-{D55C8269-B04C-D625-3487-7E63A00A099C}" dt="2025-09-15T23:29:00.908" v="135" actId="20577"/>
          <ac:spMkLst>
            <pc:docMk/>
            <pc:sldMk cId="743479870" sldId="837"/>
            <ac:spMk id="3" creationId="{3B78C4CC-2B28-D9AC-B9D9-196AF179C932}"/>
          </ac:spMkLst>
        </pc:spChg>
        <pc:picChg chg="mod">
          <ac:chgData name="Julie Fields" userId="S::jstephenson@ccauthority.org::58da5fd9-4f0c-4993-a535-14dbb24cb911" providerId="AD" clId="Web-{D55C8269-B04C-D625-3487-7E63A00A099C}" dt="2025-09-15T23:24:16.970" v="0" actId="1076"/>
          <ac:picMkLst>
            <pc:docMk/>
            <pc:sldMk cId="743479870" sldId="837"/>
            <ac:picMk id="1026" creationId="{B9C1B607-DEB6-175C-F032-CD3B440CB527}"/>
          </ac:picMkLst>
        </pc:picChg>
      </pc:sldChg>
      <pc:sldChg chg="modSp">
        <pc:chgData name="Julie Fields" userId="S::jstephenson@ccauthority.org::58da5fd9-4f0c-4993-a535-14dbb24cb911" providerId="AD" clId="Web-{D55C8269-B04C-D625-3487-7E63A00A099C}" dt="2025-09-15T23:32:40.066" v="197" actId="20577"/>
        <pc:sldMkLst>
          <pc:docMk/>
          <pc:sldMk cId="4252925306" sldId="838"/>
        </pc:sldMkLst>
        <pc:spChg chg="mod">
          <ac:chgData name="Julie Fields" userId="S::jstephenson@ccauthority.org::58da5fd9-4f0c-4993-a535-14dbb24cb911" providerId="AD" clId="Web-{D55C8269-B04C-D625-3487-7E63A00A099C}" dt="2025-09-15T23:32:40.066" v="197" actId="20577"/>
          <ac:spMkLst>
            <pc:docMk/>
            <pc:sldMk cId="4252925306" sldId="838"/>
            <ac:spMk id="6" creationId="{832980F8-5B32-EDE6-78B6-79B7FA57105E}"/>
          </ac:spMkLst>
        </pc:spChg>
      </pc:sldChg>
      <pc:sldChg chg="modSp">
        <pc:chgData name="Julie Fields" userId="S::jstephenson@ccauthority.org::58da5fd9-4f0c-4993-a535-14dbb24cb911" providerId="AD" clId="Web-{D55C8269-B04C-D625-3487-7E63A00A099C}" dt="2025-09-15T23:28:51.455" v="134" actId="20577"/>
        <pc:sldMkLst>
          <pc:docMk/>
          <pc:sldMk cId="1341167703" sldId="840"/>
        </pc:sldMkLst>
        <pc:spChg chg="mod">
          <ac:chgData name="Julie Fields" userId="S::jstephenson@ccauthority.org::58da5fd9-4f0c-4993-a535-14dbb24cb911" providerId="AD" clId="Web-{D55C8269-B04C-D625-3487-7E63A00A099C}" dt="2025-09-15T23:28:51.455" v="134" actId="20577"/>
          <ac:spMkLst>
            <pc:docMk/>
            <pc:sldMk cId="1341167703" sldId="840"/>
            <ac:spMk id="6" creationId="{88B1A043-C4F5-5ACB-A11A-F81053BCFD17}"/>
          </ac:spMkLst>
        </pc:spChg>
        <pc:picChg chg="mod">
          <ac:chgData name="Julie Fields" userId="S::jstephenson@ccauthority.org::58da5fd9-4f0c-4993-a535-14dbb24cb911" providerId="AD" clId="Web-{D55C8269-B04C-D625-3487-7E63A00A099C}" dt="2025-09-15T23:24:19.517" v="1" actId="1076"/>
          <ac:picMkLst>
            <pc:docMk/>
            <pc:sldMk cId="1341167703" sldId="840"/>
            <ac:picMk id="2050" creationId="{B037EE73-32B7-6698-734D-0DF2E9F9997F}"/>
          </ac:picMkLst>
        </pc:picChg>
      </pc:sldChg>
      <pc:sldChg chg="modSp">
        <pc:chgData name="Julie Fields" userId="S::jstephenson@ccauthority.org::58da5fd9-4f0c-4993-a535-14dbb24cb911" providerId="AD" clId="Web-{D55C8269-B04C-D625-3487-7E63A00A099C}" dt="2025-09-15T23:29:16.018" v="137" actId="1076"/>
        <pc:sldMkLst>
          <pc:docMk/>
          <pc:sldMk cId="185571458" sldId="842"/>
        </pc:sldMkLst>
        <pc:spChg chg="mod">
          <ac:chgData name="Julie Fields" userId="S::jstephenson@ccauthority.org::58da5fd9-4f0c-4993-a535-14dbb24cb911" providerId="AD" clId="Web-{D55C8269-B04C-D625-3487-7E63A00A099C}" dt="2025-09-15T23:29:16.018" v="137" actId="1076"/>
          <ac:spMkLst>
            <pc:docMk/>
            <pc:sldMk cId="185571458" sldId="842"/>
            <ac:spMk id="8" creationId="{0ED71624-205E-897B-523B-38166B4E6B3D}"/>
          </ac:spMkLst>
        </pc:spChg>
        <pc:picChg chg="mod">
          <ac:chgData name="Julie Fields" userId="S::jstephenson@ccauthority.org::58da5fd9-4f0c-4993-a535-14dbb24cb911" providerId="AD" clId="Web-{D55C8269-B04C-D625-3487-7E63A00A099C}" dt="2025-09-15T23:29:09.518" v="136" actId="14100"/>
          <ac:picMkLst>
            <pc:docMk/>
            <pc:sldMk cId="185571458" sldId="842"/>
            <ac:picMk id="7" creationId="{84B4632A-0F2A-04B7-7DC8-0C8187C46BEA}"/>
          </ac:picMkLst>
        </pc:picChg>
      </pc:sldChg>
    </pc:docChg>
  </pc:docChgLst>
  <pc:docChgLst>
    <pc:chgData name="Samantha Daley" userId="S::sdaley@ccauthority.org::ab2da729-1cc4-405c-bc94-971f9d755947" providerId="AD" clId="Web-{23C75291-0182-4B2D-0318-B0DBA269F64C}"/>
    <pc:docChg chg="modSld">
      <pc:chgData name="Samantha Daley" userId="S::sdaley@ccauthority.org::ab2da729-1cc4-405c-bc94-971f9d755947" providerId="AD" clId="Web-{23C75291-0182-4B2D-0318-B0DBA269F64C}" dt="2025-09-17T22:05:49.758" v="8" actId="1076"/>
      <pc:docMkLst>
        <pc:docMk/>
      </pc:docMkLst>
      <pc:sldChg chg="addSp delSp modSp">
        <pc:chgData name="Samantha Daley" userId="S::sdaley@ccauthority.org::ab2da729-1cc4-405c-bc94-971f9d755947" providerId="AD" clId="Web-{23C75291-0182-4B2D-0318-B0DBA269F64C}" dt="2025-09-17T22:05:49.758" v="8" actId="1076"/>
        <pc:sldMkLst>
          <pc:docMk/>
          <pc:sldMk cId="1715762562" sldId="841"/>
        </pc:sldMkLst>
        <pc:picChg chg="del">
          <ac:chgData name="Samantha Daley" userId="S::sdaley@ccauthority.org::ab2da729-1cc4-405c-bc94-971f9d755947" providerId="AD" clId="Web-{23C75291-0182-4B2D-0318-B0DBA269F64C}" dt="2025-09-17T22:04:43.008" v="0"/>
          <ac:picMkLst>
            <pc:docMk/>
            <pc:sldMk cId="1715762562" sldId="841"/>
            <ac:picMk id="3" creationId="{64F4CD96-B84E-9F34-56F4-8986EF3EE69F}"/>
          </ac:picMkLst>
        </pc:picChg>
        <pc:picChg chg="add del mod">
          <ac:chgData name="Samantha Daley" userId="S::sdaley@ccauthority.org::ab2da729-1cc4-405c-bc94-971f9d755947" providerId="AD" clId="Web-{23C75291-0182-4B2D-0318-B0DBA269F64C}" dt="2025-09-17T22:05:11.976" v="3"/>
          <ac:picMkLst>
            <pc:docMk/>
            <pc:sldMk cId="1715762562" sldId="841"/>
            <ac:picMk id="6" creationId="{58EC8DA9-686A-20E9-E418-0477BED8BA9E}"/>
          </ac:picMkLst>
        </pc:picChg>
        <pc:picChg chg="add del mod">
          <ac:chgData name="Samantha Daley" userId="S::sdaley@ccauthority.org::ab2da729-1cc4-405c-bc94-971f9d755947" providerId="AD" clId="Web-{23C75291-0182-4B2D-0318-B0DBA269F64C}" dt="2025-09-17T22:05:28.992" v="6"/>
          <ac:picMkLst>
            <pc:docMk/>
            <pc:sldMk cId="1715762562" sldId="841"/>
            <ac:picMk id="7" creationId="{9A789E70-9747-D12D-A336-19CD5EF473B4}"/>
          </ac:picMkLst>
        </pc:picChg>
        <pc:picChg chg="add mod">
          <ac:chgData name="Samantha Daley" userId="S::sdaley@ccauthority.org::ab2da729-1cc4-405c-bc94-971f9d755947" providerId="AD" clId="Web-{23C75291-0182-4B2D-0318-B0DBA269F64C}" dt="2025-09-17T22:05:49.758" v="8" actId="1076"/>
          <ac:picMkLst>
            <pc:docMk/>
            <pc:sldMk cId="1715762562" sldId="841"/>
            <ac:picMk id="8" creationId="{D81350C9-60FA-5D6D-85EF-F7453AF0EC4C}"/>
          </ac:picMkLst>
        </pc:picChg>
      </pc:sldChg>
    </pc:docChg>
  </pc:docChgLst>
  <pc:docChgLst>
    <pc:chgData name="Susan Hargett" userId="S::shargett@ccauthority.org::5bebec78-c255-4bfc-bccc-d134289c863c" providerId="AD" clId="Web-{222ABC93-E0A9-EEFC-4B2B-7E45D5D0BDBA}"/>
    <pc:docChg chg="modSld sldOrd">
      <pc:chgData name="Susan Hargett" userId="S::shargett@ccauthority.org::5bebec78-c255-4bfc-bccc-d134289c863c" providerId="AD" clId="Web-{222ABC93-E0A9-EEFC-4B2B-7E45D5D0BDBA}" dt="2025-09-17T15:52:29.112" v="6" actId="14100"/>
      <pc:docMkLst>
        <pc:docMk/>
      </pc:docMkLst>
      <pc:sldChg chg="ord">
        <pc:chgData name="Susan Hargett" userId="S::shargett@ccauthority.org::5bebec78-c255-4bfc-bccc-d134289c863c" providerId="AD" clId="Web-{222ABC93-E0A9-EEFC-4B2B-7E45D5D0BDBA}" dt="2025-09-17T15:51:19.191" v="0"/>
        <pc:sldMkLst>
          <pc:docMk/>
          <pc:sldMk cId="743479870" sldId="837"/>
        </pc:sldMkLst>
      </pc:sldChg>
      <pc:sldChg chg="modSp">
        <pc:chgData name="Susan Hargett" userId="S::shargett@ccauthority.org::5bebec78-c255-4bfc-bccc-d134289c863c" providerId="AD" clId="Web-{222ABC93-E0A9-EEFC-4B2B-7E45D5D0BDBA}" dt="2025-09-17T15:52:29.112" v="6" actId="14100"/>
        <pc:sldMkLst>
          <pc:docMk/>
          <pc:sldMk cId="4252925306" sldId="838"/>
        </pc:sldMkLst>
        <pc:spChg chg="mod">
          <ac:chgData name="Susan Hargett" userId="S::shargett@ccauthority.org::5bebec78-c255-4bfc-bccc-d134289c863c" providerId="AD" clId="Web-{222ABC93-E0A9-EEFC-4B2B-7E45D5D0BDBA}" dt="2025-09-17T15:52:29.112" v="6" actId="14100"/>
          <ac:spMkLst>
            <pc:docMk/>
            <pc:sldMk cId="4252925306" sldId="838"/>
            <ac:spMk id="6" creationId="{832980F8-5B32-EDE6-78B6-79B7FA57105E}"/>
          </ac:spMkLst>
        </pc:spChg>
      </pc:sldChg>
      <pc:sldChg chg="modSp">
        <pc:chgData name="Susan Hargett" userId="S::shargett@ccauthority.org::5bebec78-c255-4bfc-bccc-d134289c863c" providerId="AD" clId="Web-{222ABC93-E0A9-EEFC-4B2B-7E45D5D0BDBA}" dt="2025-09-17T15:52:06.284" v="4" actId="1076"/>
        <pc:sldMkLst>
          <pc:docMk/>
          <pc:sldMk cId="575294706" sldId="839"/>
        </pc:sldMkLst>
        <pc:picChg chg="mod">
          <ac:chgData name="Susan Hargett" userId="S::shargett@ccauthority.org::5bebec78-c255-4bfc-bccc-d134289c863c" providerId="AD" clId="Web-{222ABC93-E0A9-EEFC-4B2B-7E45D5D0BDBA}" dt="2025-09-17T15:52:06.284" v="4" actId="1076"/>
          <ac:picMkLst>
            <pc:docMk/>
            <pc:sldMk cId="575294706" sldId="839"/>
            <ac:picMk id="7" creationId="{F059C735-14B4-701A-B4EC-E17B6D81AF8D}"/>
          </ac:picMkLst>
        </pc:picChg>
      </pc:sldChg>
      <pc:sldChg chg="ord">
        <pc:chgData name="Susan Hargett" userId="S::shargett@ccauthority.org::5bebec78-c255-4bfc-bccc-d134289c863c" providerId="AD" clId="Web-{222ABC93-E0A9-EEFC-4B2B-7E45D5D0BDBA}" dt="2025-09-17T15:51:23.503" v="1"/>
        <pc:sldMkLst>
          <pc:docMk/>
          <pc:sldMk cId="1341167703" sldId="840"/>
        </pc:sldMkLst>
      </pc:sldChg>
      <pc:sldChg chg="ord">
        <pc:chgData name="Susan Hargett" userId="S::shargett@ccauthority.org::5bebec78-c255-4bfc-bccc-d134289c863c" providerId="AD" clId="Web-{222ABC93-E0A9-EEFC-4B2B-7E45D5D0BDBA}" dt="2025-09-17T15:52:15.440" v="5"/>
        <pc:sldMkLst>
          <pc:docMk/>
          <pc:sldMk cId="185571458" sldId="842"/>
        </pc:sldMkLst>
      </pc:sldChg>
    </pc:docChg>
  </pc:docChgLst>
  <pc:docChgLst>
    <pc:chgData name="Samantha Daley" userId="ab2da729-1cc4-405c-bc94-971f9d755947" providerId="ADAL" clId="{3CFBA1DE-F46C-4A02-9389-23176C87E85F}"/>
    <pc:docChg chg="custSel modSld">
      <pc:chgData name="Samantha Daley" userId="ab2da729-1cc4-405c-bc94-971f9d755947" providerId="ADAL" clId="{3CFBA1DE-F46C-4A02-9389-23176C87E85F}" dt="2025-09-17T22:37:56.400" v="60" actId="1036"/>
      <pc:docMkLst>
        <pc:docMk/>
      </pc:docMkLst>
      <pc:sldChg chg="addSp delSp modSp mod">
        <pc:chgData name="Samantha Daley" userId="ab2da729-1cc4-405c-bc94-971f9d755947" providerId="ADAL" clId="{3CFBA1DE-F46C-4A02-9389-23176C87E85F}" dt="2025-09-17T22:37:56.400" v="60" actId="1036"/>
        <pc:sldMkLst>
          <pc:docMk/>
          <pc:sldMk cId="1715762562" sldId="841"/>
        </pc:sldMkLst>
        <pc:picChg chg="add del mod">
          <ac:chgData name="Samantha Daley" userId="ab2da729-1cc4-405c-bc94-971f9d755947" providerId="ADAL" clId="{3CFBA1DE-F46C-4A02-9389-23176C87E85F}" dt="2025-09-17T22:37:44.318" v="41" actId="478"/>
          <ac:picMkLst>
            <pc:docMk/>
            <pc:sldMk cId="1715762562" sldId="841"/>
            <ac:picMk id="3" creationId="{AEA91EEC-79C3-3486-E7F2-FE39C6793507}"/>
          </ac:picMkLst>
        </pc:picChg>
        <pc:picChg chg="add mod">
          <ac:chgData name="Samantha Daley" userId="ab2da729-1cc4-405c-bc94-971f9d755947" providerId="ADAL" clId="{3CFBA1DE-F46C-4A02-9389-23176C87E85F}" dt="2025-09-17T22:37:56.400" v="60" actId="1036"/>
          <ac:picMkLst>
            <pc:docMk/>
            <pc:sldMk cId="1715762562" sldId="841"/>
            <ac:picMk id="6" creationId="{A8D0DB76-A4DE-0D9A-5AD4-6CDCE47AC742}"/>
          </ac:picMkLst>
        </pc:picChg>
      </pc:sldChg>
    </pc:docChg>
  </pc:docChgLst>
  <pc:docChgLst>
    <pc:chgData name="Julie Fields" userId="58da5fd9-4f0c-4993-a535-14dbb24cb911" providerId="ADAL" clId="{F7260013-9475-44A0-AD5D-E96A11326305}"/>
    <pc:docChg chg="custSel addSld delSld modSld modSection">
      <pc:chgData name="Julie Fields" userId="58da5fd9-4f0c-4993-a535-14dbb24cb911" providerId="ADAL" clId="{F7260013-9475-44A0-AD5D-E96A11326305}" dt="2025-09-17T16:41:04.558" v="1888" actId="1076"/>
      <pc:docMkLst>
        <pc:docMk/>
      </pc:docMkLst>
      <pc:sldChg chg="addSp delSp modSp mod">
        <pc:chgData name="Julie Fields" userId="58da5fd9-4f0c-4993-a535-14dbb24cb911" providerId="ADAL" clId="{F7260013-9475-44A0-AD5D-E96A11326305}" dt="2025-09-16T17:41:51.600" v="1836" actId="14100"/>
        <pc:sldMkLst>
          <pc:docMk/>
          <pc:sldMk cId="743479870" sldId="837"/>
        </pc:sldMkLst>
        <pc:spChg chg="mod">
          <ac:chgData name="Julie Fields" userId="58da5fd9-4f0c-4993-a535-14dbb24cb911" providerId="ADAL" clId="{F7260013-9475-44A0-AD5D-E96A11326305}" dt="2025-09-12T17:43:49.871" v="13" actId="20577"/>
          <ac:spMkLst>
            <pc:docMk/>
            <pc:sldMk cId="743479870" sldId="837"/>
            <ac:spMk id="2" creationId="{9C30E605-0E68-FAFB-01F2-42188BC68E8F}"/>
          </ac:spMkLst>
        </pc:spChg>
        <pc:spChg chg="mod">
          <ac:chgData name="Julie Fields" userId="58da5fd9-4f0c-4993-a535-14dbb24cb911" providerId="ADAL" clId="{F7260013-9475-44A0-AD5D-E96A11326305}" dt="2025-09-16T17:41:51.600" v="1836" actId="14100"/>
          <ac:spMkLst>
            <pc:docMk/>
            <pc:sldMk cId="743479870" sldId="837"/>
            <ac:spMk id="3" creationId="{3B78C4CC-2B28-D9AC-B9D9-196AF179C932}"/>
          </ac:spMkLst>
        </pc:spChg>
        <pc:picChg chg="add mod">
          <ac:chgData name="Julie Fields" userId="58da5fd9-4f0c-4993-a535-14dbb24cb911" providerId="ADAL" clId="{F7260013-9475-44A0-AD5D-E96A11326305}" dt="2025-09-16T17:40:59.467" v="1827" actId="14100"/>
          <ac:picMkLst>
            <pc:docMk/>
            <pc:sldMk cId="743479870" sldId="837"/>
            <ac:picMk id="1026" creationId="{B9C1B607-DEB6-175C-F032-CD3B440CB527}"/>
          </ac:picMkLst>
        </pc:picChg>
      </pc:sldChg>
      <pc:sldChg chg="addSp delSp modSp add mod">
        <pc:chgData name="Julie Fields" userId="58da5fd9-4f0c-4993-a535-14dbb24cb911" providerId="ADAL" clId="{F7260013-9475-44A0-AD5D-E96A11326305}" dt="2025-09-16T17:11:07.648" v="1817" actId="12"/>
        <pc:sldMkLst>
          <pc:docMk/>
          <pc:sldMk cId="4252925306" sldId="838"/>
        </pc:sldMkLst>
        <pc:spChg chg="mod">
          <ac:chgData name="Julie Fields" userId="58da5fd9-4f0c-4993-a535-14dbb24cb911" providerId="ADAL" clId="{F7260013-9475-44A0-AD5D-E96A11326305}" dt="2025-09-12T17:45:06.686" v="109" actId="20577"/>
          <ac:spMkLst>
            <pc:docMk/>
            <pc:sldMk cId="4252925306" sldId="838"/>
            <ac:spMk id="2" creationId="{EB31629A-B9AE-1EC5-D272-D5E6B571B0CA}"/>
          </ac:spMkLst>
        </pc:spChg>
        <pc:spChg chg="add mod">
          <ac:chgData name="Julie Fields" userId="58da5fd9-4f0c-4993-a535-14dbb24cb911" providerId="ADAL" clId="{F7260013-9475-44A0-AD5D-E96A11326305}" dt="2025-09-16T17:11:07.648" v="1817" actId="12"/>
          <ac:spMkLst>
            <pc:docMk/>
            <pc:sldMk cId="4252925306" sldId="838"/>
            <ac:spMk id="6" creationId="{832980F8-5B32-EDE6-78B6-79B7FA57105E}"/>
          </ac:spMkLst>
        </pc:spChg>
      </pc:sldChg>
      <pc:sldChg chg="addSp delSp modSp add mod">
        <pc:chgData name="Julie Fields" userId="58da5fd9-4f0c-4993-a535-14dbb24cb911" providerId="ADAL" clId="{F7260013-9475-44A0-AD5D-E96A11326305}" dt="2025-09-16T17:38:26.304" v="1825" actId="14100"/>
        <pc:sldMkLst>
          <pc:docMk/>
          <pc:sldMk cId="575294706" sldId="839"/>
        </pc:sldMkLst>
        <pc:spChg chg="mod">
          <ac:chgData name="Julie Fields" userId="58da5fd9-4f0c-4993-a535-14dbb24cb911" providerId="ADAL" clId="{F7260013-9475-44A0-AD5D-E96A11326305}" dt="2025-09-12T18:01:16.065" v="276" actId="207"/>
          <ac:spMkLst>
            <pc:docMk/>
            <pc:sldMk cId="575294706" sldId="839"/>
            <ac:spMk id="2" creationId="{C7AC92AE-CFC7-BB99-0BEC-58DAC6233576}"/>
          </ac:spMkLst>
        </pc:spChg>
        <pc:spChg chg="add mod">
          <ac:chgData name="Julie Fields" userId="58da5fd9-4f0c-4993-a535-14dbb24cb911" providerId="ADAL" clId="{F7260013-9475-44A0-AD5D-E96A11326305}" dt="2025-09-16T17:38:26.304" v="1825" actId="14100"/>
          <ac:spMkLst>
            <pc:docMk/>
            <pc:sldMk cId="575294706" sldId="839"/>
            <ac:spMk id="3" creationId="{C2C5A769-1345-CC7B-35A6-66E38C993F95}"/>
          </ac:spMkLst>
        </pc:spChg>
        <pc:picChg chg="add mod">
          <ac:chgData name="Julie Fields" userId="58da5fd9-4f0c-4993-a535-14dbb24cb911" providerId="ADAL" clId="{F7260013-9475-44A0-AD5D-E96A11326305}" dt="2025-09-16T17:33:20.694" v="1821" actId="14100"/>
          <ac:picMkLst>
            <pc:docMk/>
            <pc:sldMk cId="575294706" sldId="839"/>
            <ac:picMk id="7" creationId="{F059C735-14B4-701A-B4EC-E17B6D81AF8D}"/>
          </ac:picMkLst>
        </pc:picChg>
      </pc:sldChg>
      <pc:sldChg chg="addSp delSp modSp add mod">
        <pc:chgData name="Julie Fields" userId="58da5fd9-4f0c-4993-a535-14dbb24cb911" providerId="ADAL" clId="{F7260013-9475-44A0-AD5D-E96A11326305}" dt="2025-09-16T17:41:38.149" v="1833" actId="2711"/>
        <pc:sldMkLst>
          <pc:docMk/>
          <pc:sldMk cId="1341167703" sldId="840"/>
        </pc:sldMkLst>
        <pc:spChg chg="mod">
          <ac:chgData name="Julie Fields" userId="58da5fd9-4f0c-4993-a535-14dbb24cb911" providerId="ADAL" clId="{F7260013-9475-44A0-AD5D-E96A11326305}" dt="2025-09-12T17:44:08.638" v="33" actId="20577"/>
          <ac:spMkLst>
            <pc:docMk/>
            <pc:sldMk cId="1341167703" sldId="840"/>
            <ac:spMk id="2" creationId="{A45DB6A0-33E6-7471-E192-01254EF40FDA}"/>
          </ac:spMkLst>
        </pc:spChg>
        <pc:spChg chg="add mod">
          <ac:chgData name="Julie Fields" userId="58da5fd9-4f0c-4993-a535-14dbb24cb911" providerId="ADAL" clId="{F7260013-9475-44A0-AD5D-E96A11326305}" dt="2025-09-16T17:41:38.149" v="1833" actId="2711"/>
          <ac:spMkLst>
            <pc:docMk/>
            <pc:sldMk cId="1341167703" sldId="840"/>
            <ac:spMk id="6" creationId="{88B1A043-C4F5-5ACB-A11A-F81053BCFD17}"/>
          </ac:spMkLst>
        </pc:spChg>
        <pc:picChg chg="add mod">
          <ac:chgData name="Julie Fields" userId="58da5fd9-4f0c-4993-a535-14dbb24cb911" providerId="ADAL" clId="{F7260013-9475-44A0-AD5D-E96A11326305}" dt="2025-09-16T17:41:09.517" v="1829" actId="1076"/>
          <ac:picMkLst>
            <pc:docMk/>
            <pc:sldMk cId="1341167703" sldId="840"/>
            <ac:picMk id="2050" creationId="{B037EE73-32B7-6698-734D-0DF2E9F9997F}"/>
          </ac:picMkLst>
        </pc:picChg>
      </pc:sldChg>
      <pc:sldChg chg="modSp add mod">
        <pc:chgData name="Julie Fields" userId="58da5fd9-4f0c-4993-a535-14dbb24cb911" providerId="ADAL" clId="{F7260013-9475-44A0-AD5D-E96A11326305}" dt="2025-09-12T17:45:20.457" v="137" actId="20577"/>
        <pc:sldMkLst>
          <pc:docMk/>
          <pc:sldMk cId="1715762562" sldId="841"/>
        </pc:sldMkLst>
        <pc:spChg chg="mod">
          <ac:chgData name="Julie Fields" userId="58da5fd9-4f0c-4993-a535-14dbb24cb911" providerId="ADAL" clId="{F7260013-9475-44A0-AD5D-E96A11326305}" dt="2025-09-12T17:45:20.457" v="137" actId="20577"/>
          <ac:spMkLst>
            <pc:docMk/>
            <pc:sldMk cId="1715762562" sldId="841"/>
            <ac:spMk id="2" creationId="{0E10FD04-4207-83D2-2767-21E159B2AE34}"/>
          </ac:spMkLst>
        </pc:spChg>
      </pc:sldChg>
      <pc:sldChg chg="addSp delSp modSp new mod">
        <pc:chgData name="Julie Fields" userId="58da5fd9-4f0c-4993-a535-14dbb24cb911" providerId="ADAL" clId="{F7260013-9475-44A0-AD5D-E96A11326305}" dt="2025-09-16T17:41:24.577" v="1832" actId="1076"/>
        <pc:sldMkLst>
          <pc:docMk/>
          <pc:sldMk cId="185571458" sldId="842"/>
        </pc:sldMkLst>
        <pc:spChg chg="mod">
          <ac:chgData name="Julie Fields" userId="58da5fd9-4f0c-4993-a535-14dbb24cb911" providerId="ADAL" clId="{F7260013-9475-44A0-AD5D-E96A11326305}" dt="2025-09-12T18:01:04.904" v="275" actId="207"/>
          <ac:spMkLst>
            <pc:docMk/>
            <pc:sldMk cId="185571458" sldId="842"/>
            <ac:spMk id="2" creationId="{520DA3EC-501F-715D-AF45-6B1964FB0423}"/>
          </ac:spMkLst>
        </pc:spChg>
        <pc:spChg chg="add mod">
          <ac:chgData name="Julie Fields" userId="58da5fd9-4f0c-4993-a535-14dbb24cb911" providerId="ADAL" clId="{F7260013-9475-44A0-AD5D-E96A11326305}" dt="2025-09-16T17:41:24.577" v="1832" actId="1076"/>
          <ac:spMkLst>
            <pc:docMk/>
            <pc:sldMk cId="185571458" sldId="842"/>
            <ac:spMk id="8" creationId="{0ED71624-205E-897B-523B-38166B4E6B3D}"/>
          </ac:spMkLst>
        </pc:spChg>
        <pc:picChg chg="add mod">
          <ac:chgData name="Julie Fields" userId="58da5fd9-4f0c-4993-a535-14dbb24cb911" providerId="ADAL" clId="{F7260013-9475-44A0-AD5D-E96A11326305}" dt="2025-09-16T17:41:19.890" v="1831" actId="1076"/>
          <ac:picMkLst>
            <pc:docMk/>
            <pc:sldMk cId="185571458" sldId="842"/>
            <ac:picMk id="7" creationId="{84B4632A-0F2A-04B7-7DC8-0C8187C46BEA}"/>
          </ac:picMkLst>
        </pc:picChg>
      </pc:sldChg>
      <pc:sldChg chg="del">
        <pc:chgData name="Julie Fields" userId="58da5fd9-4f0c-4993-a535-14dbb24cb911" providerId="ADAL" clId="{F7260013-9475-44A0-AD5D-E96A11326305}" dt="2025-09-16T17:10:07.877" v="1766" actId="47"/>
        <pc:sldMkLst>
          <pc:docMk/>
          <pc:sldMk cId="1417227642" sldId="843"/>
        </pc:sldMkLst>
      </pc:sldChg>
      <pc:sldChg chg="addSp delSp modSp mod">
        <pc:chgData name="Julie Fields" userId="58da5fd9-4f0c-4993-a535-14dbb24cb911" providerId="ADAL" clId="{F7260013-9475-44A0-AD5D-E96A11326305}" dt="2025-09-17T16:41:04.558" v="1888" actId="1076"/>
        <pc:sldMkLst>
          <pc:docMk/>
          <pc:sldMk cId="3695037708" sldId="843"/>
        </pc:sldMkLst>
        <pc:spChg chg="add del mod">
          <ac:chgData name="Julie Fields" userId="58da5fd9-4f0c-4993-a535-14dbb24cb911" providerId="ADAL" clId="{F7260013-9475-44A0-AD5D-E96A11326305}" dt="2025-09-17T16:38:14.409" v="1849"/>
          <ac:spMkLst>
            <pc:docMk/>
            <pc:sldMk cId="3695037708" sldId="843"/>
            <ac:spMk id="6" creationId="{B2AB6E70-4A6F-15B2-0FE5-620D44B0E931}"/>
          </ac:spMkLst>
        </pc:spChg>
        <pc:spChg chg="del">
          <ac:chgData name="Julie Fields" userId="58da5fd9-4f0c-4993-a535-14dbb24cb911" providerId="ADAL" clId="{F7260013-9475-44A0-AD5D-E96A11326305}" dt="2025-09-17T16:36:58.511" v="1837" actId="478"/>
          <ac:spMkLst>
            <pc:docMk/>
            <pc:sldMk cId="3695037708" sldId="843"/>
            <ac:spMk id="7" creationId="{8D8EB1CF-1A06-6752-32D9-6DCF1CFFF81F}"/>
          </ac:spMkLst>
        </pc:spChg>
        <pc:spChg chg="add mod">
          <ac:chgData name="Julie Fields" userId="58da5fd9-4f0c-4993-a535-14dbb24cb911" providerId="ADAL" clId="{F7260013-9475-44A0-AD5D-E96A11326305}" dt="2025-09-17T16:41:04.558" v="1888" actId="1076"/>
          <ac:spMkLst>
            <pc:docMk/>
            <pc:sldMk cId="3695037708" sldId="843"/>
            <ac:spMk id="9" creationId="{67C0842A-3B92-E06C-87DD-A62C3195707E}"/>
          </ac:spMkLst>
        </pc:spChg>
        <pc:graphicFrameChg chg="add del mod modGraphic">
          <ac:chgData name="Julie Fields" userId="58da5fd9-4f0c-4993-a535-14dbb24cb911" providerId="ADAL" clId="{F7260013-9475-44A0-AD5D-E96A11326305}" dt="2025-09-17T16:38:32.929" v="1851" actId="478"/>
          <ac:graphicFrameMkLst>
            <pc:docMk/>
            <pc:sldMk cId="3695037708" sldId="843"/>
            <ac:graphicFrameMk id="8" creationId="{4FFD9987-6DA2-7161-9501-8CA651DECEF9}"/>
          </ac:graphicFrameMkLst>
        </pc:graphicFrameChg>
        <pc:picChg chg="add del mod">
          <ac:chgData name="Julie Fields" userId="58da5fd9-4f0c-4993-a535-14dbb24cb911" providerId="ADAL" clId="{F7260013-9475-44A0-AD5D-E96A11326305}" dt="2025-09-17T16:39:25.073" v="1861" actId="478"/>
          <ac:picMkLst>
            <pc:docMk/>
            <pc:sldMk cId="3695037708" sldId="843"/>
            <ac:picMk id="3" creationId="{E2216264-1C4D-3CA8-8F6F-9C9F53EA1EEE}"/>
          </ac:picMkLst>
        </pc:picChg>
        <pc:picChg chg="add mod">
          <ac:chgData name="Julie Fields" userId="58da5fd9-4f0c-4993-a535-14dbb24cb911" providerId="ADAL" clId="{F7260013-9475-44A0-AD5D-E96A11326305}" dt="2025-09-17T16:40:24.583" v="1879" actId="1076"/>
          <ac:picMkLst>
            <pc:docMk/>
            <pc:sldMk cId="3695037708" sldId="843"/>
            <ac:picMk id="10" creationId="{CD59C6D1-A8E0-A883-C363-F9497E9458E4}"/>
          </ac:picMkLst>
        </pc:picChg>
      </pc:sldChg>
    </pc:docChg>
  </pc:docChgLst>
  <pc:docChgLst>
    <pc:chgData name="Susan Hargett" userId="S::shargett@ccauthority.org::5bebec78-c255-4bfc-bccc-d134289c863c" providerId="AD" clId="Web-{93D36252-D475-2FC2-FBC6-1A290C6C9F13}"/>
    <pc:docChg chg="modSld sldOrd">
      <pc:chgData name="Susan Hargett" userId="S::shargett@ccauthority.org::5bebec78-c255-4bfc-bccc-d134289c863c" providerId="AD" clId="Web-{93D36252-D475-2FC2-FBC6-1A290C6C9F13}" dt="2025-09-18T15:20:53.731" v="5"/>
      <pc:docMkLst>
        <pc:docMk/>
      </pc:docMkLst>
      <pc:sldChg chg="ord">
        <pc:chgData name="Susan Hargett" userId="S::shargett@ccauthority.org::5bebec78-c255-4bfc-bccc-d134289c863c" providerId="AD" clId="Web-{93D36252-D475-2FC2-FBC6-1A290C6C9F13}" dt="2025-09-18T15:20:53.731" v="5"/>
        <pc:sldMkLst>
          <pc:docMk/>
          <pc:sldMk cId="1341167703" sldId="840"/>
        </pc:sldMkLst>
      </pc:sldChg>
      <pc:sldChg chg="modSp">
        <pc:chgData name="Susan Hargett" userId="S::shargett@ccauthority.org::5bebec78-c255-4bfc-bccc-d134289c863c" providerId="AD" clId="Web-{93D36252-D475-2FC2-FBC6-1A290C6C9F13}" dt="2025-09-18T15:20:29.825" v="4" actId="20577"/>
        <pc:sldMkLst>
          <pc:docMk/>
          <pc:sldMk cId="2344295633" sldId="844"/>
        </pc:sldMkLst>
        <pc:spChg chg="mod">
          <ac:chgData name="Susan Hargett" userId="S::shargett@ccauthority.org::5bebec78-c255-4bfc-bccc-d134289c863c" providerId="AD" clId="Web-{93D36252-D475-2FC2-FBC6-1A290C6C9F13}" dt="2025-09-18T15:20:29.825" v="4" actId="20577"/>
          <ac:spMkLst>
            <pc:docMk/>
            <pc:sldMk cId="2344295633" sldId="844"/>
            <ac:spMk id="3" creationId="{E098C696-3DA6-1C50-40DE-7AFB20888E91}"/>
          </ac:spMkLst>
        </pc:spChg>
      </pc:sldChg>
    </pc:docChg>
  </pc:docChgLst>
  <pc:docChgLst>
    <pc:chgData name="Susan Hargett" userId="S::shargett@ccauthority.org::5bebec78-c255-4bfc-bccc-d134289c863c" providerId="AD" clId="Web-{4A599DF3-FAFF-74BD-3E4E-99BACCCE6F5A}"/>
    <pc:docChg chg="delSld modSld sldOrd modSection">
      <pc:chgData name="Susan Hargett" userId="S::shargett@ccauthority.org::5bebec78-c255-4bfc-bccc-d134289c863c" providerId="AD" clId="Web-{4A599DF3-FAFF-74BD-3E4E-99BACCCE6F5A}" dt="2025-09-09T21:07:16.646" v="35" actId="20577"/>
      <pc:docMkLst>
        <pc:docMk/>
      </pc:docMkLst>
      <pc:sldChg chg="del">
        <pc:chgData name="Susan Hargett" userId="S::shargett@ccauthority.org::5bebec78-c255-4bfc-bccc-d134289c863c" providerId="AD" clId="Web-{4A599DF3-FAFF-74BD-3E4E-99BACCCE6F5A}" dt="2025-09-09T21:02:52.570" v="6"/>
        <pc:sldMkLst>
          <pc:docMk/>
          <pc:sldMk cId="3037710074" sldId="836"/>
        </pc:sldMkLst>
      </pc:sldChg>
      <pc:sldChg chg="modSp ord">
        <pc:chgData name="Susan Hargett" userId="S::shargett@ccauthority.org::5bebec78-c255-4bfc-bccc-d134289c863c" providerId="AD" clId="Web-{4A599DF3-FAFF-74BD-3E4E-99BACCCE6F5A}" dt="2025-09-09T21:07:16.646" v="35" actId="20577"/>
        <pc:sldMkLst>
          <pc:docMk/>
          <pc:sldMk cId="743479870" sldId="837"/>
        </pc:sldMkLst>
        <pc:spChg chg="mod">
          <ac:chgData name="Susan Hargett" userId="S::shargett@ccauthority.org::5bebec78-c255-4bfc-bccc-d134289c863c" providerId="AD" clId="Web-{4A599DF3-FAFF-74BD-3E4E-99BACCCE6F5A}" dt="2025-09-09T21:07:16.646" v="35" actId="20577"/>
          <ac:spMkLst>
            <pc:docMk/>
            <pc:sldMk cId="743479870" sldId="837"/>
            <ac:spMk id="2" creationId="{9C30E605-0E68-FAFB-01F2-42188BC68E8F}"/>
          </ac:spMkLst>
        </pc:spChg>
      </pc:sldChg>
      <pc:sldChg chg="del">
        <pc:chgData name="Susan Hargett" userId="S::shargett@ccauthority.org::5bebec78-c255-4bfc-bccc-d134289c863c" providerId="AD" clId="Web-{4A599DF3-FAFF-74BD-3E4E-99BACCCE6F5A}" dt="2025-09-09T21:02:52.554" v="5"/>
        <pc:sldMkLst>
          <pc:docMk/>
          <pc:sldMk cId="3719053765" sldId="844"/>
        </pc:sldMkLst>
      </pc:sldChg>
      <pc:sldChg chg="delSp modSp del">
        <pc:chgData name="Susan Hargett" userId="S::shargett@ccauthority.org::5bebec78-c255-4bfc-bccc-d134289c863c" providerId="AD" clId="Web-{4A599DF3-FAFF-74BD-3E4E-99BACCCE6F5A}" dt="2025-09-09T21:07:08.474" v="34"/>
        <pc:sldMkLst>
          <pc:docMk/>
          <pc:sldMk cId="2807210740" sldId="846"/>
        </pc:sldMkLst>
      </pc:sldChg>
      <pc:sldChg chg="del">
        <pc:chgData name="Susan Hargett" userId="S::shargett@ccauthority.org::5bebec78-c255-4bfc-bccc-d134289c863c" providerId="AD" clId="Web-{4A599DF3-FAFF-74BD-3E4E-99BACCCE6F5A}" dt="2025-09-09T21:02:17.867" v="0"/>
        <pc:sldMkLst>
          <pc:docMk/>
          <pc:sldMk cId="299916341" sldId="858"/>
        </pc:sldMkLst>
      </pc:sldChg>
      <pc:sldChg chg="del">
        <pc:chgData name="Susan Hargett" userId="S::shargett@ccauthority.org::5bebec78-c255-4bfc-bccc-d134289c863c" providerId="AD" clId="Web-{4A599DF3-FAFF-74BD-3E4E-99BACCCE6F5A}" dt="2025-09-09T21:02:31.663" v="1"/>
        <pc:sldMkLst>
          <pc:docMk/>
          <pc:sldMk cId="1418938646" sldId="859"/>
        </pc:sldMkLst>
      </pc:sldChg>
      <pc:sldChg chg="del">
        <pc:chgData name="Susan Hargett" userId="S::shargett@ccauthority.org::5bebec78-c255-4bfc-bccc-d134289c863c" providerId="AD" clId="Web-{4A599DF3-FAFF-74BD-3E4E-99BACCCE6F5A}" dt="2025-09-09T21:02:31.679" v="2"/>
        <pc:sldMkLst>
          <pc:docMk/>
          <pc:sldMk cId="1540581063" sldId="860"/>
        </pc:sldMkLst>
      </pc:sldChg>
      <pc:sldChg chg="del">
        <pc:chgData name="Susan Hargett" userId="S::shargett@ccauthority.org::5bebec78-c255-4bfc-bccc-d134289c863c" providerId="AD" clId="Web-{4A599DF3-FAFF-74BD-3E4E-99BACCCE6F5A}" dt="2025-09-09T21:02:52.367" v="3"/>
        <pc:sldMkLst>
          <pc:docMk/>
          <pc:sldMk cId="3335195396" sldId="861"/>
        </pc:sldMkLst>
      </pc:sldChg>
      <pc:sldChg chg="del">
        <pc:chgData name="Susan Hargett" userId="S::shargett@ccauthority.org::5bebec78-c255-4bfc-bccc-d134289c863c" providerId="AD" clId="Web-{4A599DF3-FAFF-74BD-3E4E-99BACCCE6F5A}" dt="2025-09-09T21:02:52.492" v="4"/>
        <pc:sldMkLst>
          <pc:docMk/>
          <pc:sldMk cId="3991266636" sldId="862"/>
        </pc:sldMkLst>
      </pc:sldChg>
      <pc:sldChg chg="modSp del">
        <pc:chgData name="Susan Hargett" userId="S::shargett@ccauthority.org::5bebec78-c255-4bfc-bccc-d134289c863c" providerId="AD" clId="Web-{4A599DF3-FAFF-74BD-3E4E-99BACCCE6F5A}" dt="2025-09-09T21:07:06.490" v="33"/>
        <pc:sldMkLst>
          <pc:docMk/>
          <pc:sldMk cId="1482017399" sldId="863"/>
        </pc:sldMkLst>
      </pc:sldChg>
      <pc:sldChg chg="del">
        <pc:chgData name="Susan Hargett" userId="S::shargett@ccauthority.org::5bebec78-c255-4bfc-bccc-d134289c863c" providerId="AD" clId="Web-{4A599DF3-FAFF-74BD-3E4E-99BACCCE6F5A}" dt="2025-09-09T21:06:39.817" v="27"/>
        <pc:sldMkLst>
          <pc:docMk/>
          <pc:sldMk cId="2138176203" sldId="864"/>
        </pc:sldMkLst>
      </pc:sldChg>
      <pc:sldChg chg="del">
        <pc:chgData name="Susan Hargett" userId="S::shargett@ccauthority.org::5bebec78-c255-4bfc-bccc-d134289c863c" providerId="AD" clId="Web-{4A599DF3-FAFF-74BD-3E4E-99BACCCE6F5A}" dt="2025-09-09T21:06:53.286" v="28"/>
        <pc:sldMkLst>
          <pc:docMk/>
          <pc:sldMk cId="1268295702" sldId="865"/>
        </pc:sldMkLst>
      </pc:sldChg>
      <pc:sldChg chg="del">
        <pc:chgData name="Susan Hargett" userId="S::shargett@ccauthority.org::5bebec78-c255-4bfc-bccc-d134289c863c" providerId="AD" clId="Web-{4A599DF3-FAFF-74BD-3E4E-99BACCCE6F5A}" dt="2025-09-09T21:06:56.614" v="29"/>
        <pc:sldMkLst>
          <pc:docMk/>
          <pc:sldMk cId="2335096058" sldId="866"/>
        </pc:sldMkLst>
      </pc:sldChg>
      <pc:sldChg chg="modSp del">
        <pc:chgData name="Susan Hargett" userId="S::shargett@ccauthority.org::5bebec78-c255-4bfc-bccc-d134289c863c" providerId="AD" clId="Web-{4A599DF3-FAFF-74BD-3E4E-99BACCCE6F5A}" dt="2025-09-09T21:07:04.537" v="32"/>
        <pc:sldMkLst>
          <pc:docMk/>
          <pc:sldMk cId="1987410127" sldId="869"/>
        </pc:sldMkLst>
      </pc:sldChg>
      <pc:sldChg chg="del">
        <pc:chgData name="Susan Hargett" userId="S::shargett@ccauthority.org::5bebec78-c255-4bfc-bccc-d134289c863c" providerId="AD" clId="Web-{4A599DF3-FAFF-74BD-3E4E-99BACCCE6F5A}" dt="2025-09-09T21:06:27.145" v="22"/>
        <pc:sldMkLst>
          <pc:docMk/>
          <pc:sldMk cId="1706732803" sldId="870"/>
        </pc:sldMkLst>
      </pc:sldChg>
      <pc:sldChg chg="del">
        <pc:chgData name="Susan Hargett" userId="S::shargett@ccauthority.org::5bebec78-c255-4bfc-bccc-d134289c863c" providerId="AD" clId="Web-{4A599DF3-FAFF-74BD-3E4E-99BACCCE6F5A}" dt="2025-09-09T21:06:29.645" v="23"/>
        <pc:sldMkLst>
          <pc:docMk/>
          <pc:sldMk cId="413486732" sldId="872"/>
        </pc:sldMkLst>
      </pc:sldChg>
      <pc:sldChg chg="del">
        <pc:chgData name="Susan Hargett" userId="S::shargett@ccauthority.org::5bebec78-c255-4bfc-bccc-d134289c863c" providerId="AD" clId="Web-{4A599DF3-FAFF-74BD-3E4E-99BACCCE6F5A}" dt="2025-09-09T21:06:32.114" v="24"/>
        <pc:sldMkLst>
          <pc:docMk/>
          <pc:sldMk cId="55459877" sldId="873"/>
        </pc:sldMkLst>
      </pc:sldChg>
      <pc:sldChg chg="del">
        <pc:chgData name="Susan Hargett" userId="S::shargett@ccauthority.org::5bebec78-c255-4bfc-bccc-d134289c863c" providerId="AD" clId="Web-{4A599DF3-FAFF-74BD-3E4E-99BACCCE6F5A}" dt="2025-09-09T21:07:02.240" v="31"/>
        <pc:sldMkLst>
          <pc:docMk/>
          <pc:sldMk cId="2399515726" sldId="874"/>
        </pc:sldMkLst>
      </pc:sldChg>
      <pc:sldChg chg="del">
        <pc:chgData name="Susan Hargett" userId="S::shargett@ccauthority.org::5bebec78-c255-4bfc-bccc-d134289c863c" providerId="AD" clId="Web-{4A599DF3-FAFF-74BD-3E4E-99BACCCE6F5A}" dt="2025-09-09T21:06:34.176" v="25"/>
        <pc:sldMkLst>
          <pc:docMk/>
          <pc:sldMk cId="1879178736" sldId="875"/>
        </pc:sldMkLst>
      </pc:sldChg>
      <pc:sldChg chg="del">
        <pc:chgData name="Susan Hargett" userId="S::shargett@ccauthority.org::5bebec78-c255-4bfc-bccc-d134289c863c" providerId="AD" clId="Web-{4A599DF3-FAFF-74BD-3E4E-99BACCCE6F5A}" dt="2025-09-09T21:06:59.911" v="30"/>
        <pc:sldMkLst>
          <pc:docMk/>
          <pc:sldMk cId="1240419170" sldId="876"/>
        </pc:sldMkLst>
      </pc:sldChg>
      <pc:sldChg chg="del">
        <pc:chgData name="Susan Hargett" userId="S::shargett@ccauthority.org::5bebec78-c255-4bfc-bccc-d134289c863c" providerId="AD" clId="Web-{4A599DF3-FAFF-74BD-3E4E-99BACCCE6F5A}" dt="2025-09-09T21:06:36.754" v="26"/>
        <pc:sldMkLst>
          <pc:docMk/>
          <pc:sldMk cId="3719349774" sldId="877"/>
        </pc:sldMkLst>
      </pc:sldChg>
    </pc:docChg>
  </pc:docChgLst>
  <pc:docChgLst>
    <pc:chgData name="Julie Fields" userId="S::jstephenson@ccauthority.org::58da5fd9-4f0c-4993-a535-14dbb24cb911" providerId="AD" clId="Web-{3478F3A4-8F98-D871-98F8-6B68FC67AFCF}"/>
    <pc:docChg chg="modSld">
      <pc:chgData name="Julie Fields" userId="S::jstephenson@ccauthority.org::58da5fd9-4f0c-4993-a535-14dbb24cb911" providerId="AD" clId="Web-{3478F3A4-8F98-D871-98F8-6B68FC67AFCF}" dt="2025-09-16T17:45:56.791" v="7" actId="20577"/>
      <pc:docMkLst>
        <pc:docMk/>
      </pc:docMkLst>
      <pc:sldChg chg="modSp">
        <pc:chgData name="Julie Fields" userId="S::jstephenson@ccauthority.org::58da5fd9-4f0c-4993-a535-14dbb24cb911" providerId="AD" clId="Web-{3478F3A4-8F98-D871-98F8-6B68FC67AFCF}" dt="2025-09-16T17:45:55.853" v="5" actId="20577"/>
        <pc:sldMkLst>
          <pc:docMk/>
          <pc:sldMk cId="1341167703" sldId="840"/>
        </pc:sldMkLst>
        <pc:spChg chg="mod">
          <ac:chgData name="Julie Fields" userId="S::jstephenson@ccauthority.org::58da5fd9-4f0c-4993-a535-14dbb24cb911" providerId="AD" clId="Web-{3478F3A4-8F98-D871-98F8-6B68FC67AFCF}" dt="2025-09-16T17:45:55.853" v="5" actId="20577"/>
          <ac:spMkLst>
            <pc:docMk/>
            <pc:sldMk cId="1341167703" sldId="840"/>
            <ac:spMk id="6" creationId="{88B1A043-C4F5-5ACB-A11A-F81053BCFD17}"/>
          </ac:spMkLst>
        </pc:spChg>
      </pc:sldChg>
      <pc:sldChg chg="modSp">
        <pc:chgData name="Julie Fields" userId="S::jstephenson@ccauthority.org::58da5fd9-4f0c-4993-a535-14dbb24cb911" providerId="AD" clId="Web-{3478F3A4-8F98-D871-98F8-6B68FC67AFCF}" dt="2025-09-16T17:45:56.791" v="7" actId="20577"/>
        <pc:sldMkLst>
          <pc:docMk/>
          <pc:sldMk cId="185571458" sldId="842"/>
        </pc:sldMkLst>
        <pc:spChg chg="mod">
          <ac:chgData name="Julie Fields" userId="S::jstephenson@ccauthority.org::58da5fd9-4f0c-4993-a535-14dbb24cb911" providerId="AD" clId="Web-{3478F3A4-8F98-D871-98F8-6B68FC67AFCF}" dt="2025-09-16T17:45:56.791" v="7" actId="20577"/>
          <ac:spMkLst>
            <pc:docMk/>
            <pc:sldMk cId="185571458" sldId="842"/>
            <ac:spMk id="8" creationId="{0ED71624-205E-897B-523B-38166B4E6B3D}"/>
          </ac:spMkLst>
        </pc:spChg>
      </pc:sldChg>
    </pc:docChg>
  </pc:docChgLst>
  <pc:docChgLst>
    <pc:chgData name="Samantha Daley" userId="S::sdaley@ccauthority.org::ab2da729-1cc4-405c-bc94-971f9d755947" providerId="AD" clId="Web-{A32AD748-2F8F-B679-66E3-B01E8B21CB5E}"/>
    <pc:docChg chg="modSld">
      <pc:chgData name="Samantha Daley" userId="S::sdaley@ccauthority.org::ab2da729-1cc4-405c-bc94-971f9d755947" providerId="AD" clId="Web-{A32AD748-2F8F-B679-66E3-B01E8B21CB5E}" dt="2025-09-17T22:01:46.366" v="2" actId="1076"/>
      <pc:docMkLst>
        <pc:docMk/>
      </pc:docMkLst>
      <pc:sldChg chg="addSp delSp modSp">
        <pc:chgData name="Samantha Daley" userId="S::sdaley@ccauthority.org::ab2da729-1cc4-405c-bc94-971f9d755947" providerId="AD" clId="Web-{A32AD748-2F8F-B679-66E3-B01E8B21CB5E}" dt="2025-09-17T22:01:46.366" v="2" actId="1076"/>
        <pc:sldMkLst>
          <pc:docMk/>
          <pc:sldMk cId="1715762562" sldId="841"/>
        </pc:sldMkLst>
        <pc:picChg chg="add mod">
          <ac:chgData name="Samantha Daley" userId="S::sdaley@ccauthority.org::ab2da729-1cc4-405c-bc94-971f9d755947" providerId="AD" clId="Web-{A32AD748-2F8F-B679-66E3-B01E8B21CB5E}" dt="2025-09-17T22:01:46.366" v="2" actId="1076"/>
          <ac:picMkLst>
            <pc:docMk/>
            <pc:sldMk cId="1715762562" sldId="841"/>
            <ac:picMk id="3" creationId="{64F4CD96-B84E-9F34-56F4-8986EF3EE69F}"/>
          </ac:picMkLst>
        </pc:picChg>
        <pc:picChg chg="del">
          <ac:chgData name="Samantha Daley" userId="S::sdaley@ccauthority.org::ab2da729-1cc4-405c-bc94-971f9d755947" providerId="AD" clId="Web-{A32AD748-2F8F-B679-66E3-B01E8B21CB5E}" dt="2025-09-17T22:01:25.397" v="0"/>
          <ac:picMkLst>
            <pc:docMk/>
            <pc:sldMk cId="1715762562" sldId="841"/>
            <ac:picMk id="11" creationId="{C1FBA496-23C4-6870-694D-BDDE32A043A7}"/>
          </ac:picMkLst>
        </pc:picChg>
      </pc:sldChg>
    </pc:docChg>
  </pc:docChgLst>
  <pc:docChgLst>
    <pc:chgData name="Samantha Daley" userId="S::sdaley@ccauthority.org::ab2da729-1cc4-405c-bc94-971f9d755947" providerId="AD" clId="Web-{81947E34-341D-4422-9E18-721967431E90}"/>
    <pc:docChg chg="modSld">
      <pc:chgData name="Samantha Daley" userId="S::sdaley@ccauthority.org::ab2da729-1cc4-405c-bc94-971f9d755947" providerId="AD" clId="Web-{81947E34-341D-4422-9E18-721967431E90}" dt="2025-09-17T00:22:50.254" v="18" actId="1076"/>
      <pc:docMkLst>
        <pc:docMk/>
      </pc:docMkLst>
      <pc:sldChg chg="addSp delSp modSp">
        <pc:chgData name="Samantha Daley" userId="S::sdaley@ccauthority.org::ab2da729-1cc4-405c-bc94-971f9d755947" providerId="AD" clId="Web-{81947E34-341D-4422-9E18-721967431E90}" dt="2025-09-17T00:22:50.254" v="18" actId="1076"/>
        <pc:sldMkLst>
          <pc:docMk/>
          <pc:sldMk cId="1715762562" sldId="841"/>
        </pc:sldMkLst>
        <pc:picChg chg="add del mod">
          <ac:chgData name="Samantha Daley" userId="S::sdaley@ccauthority.org::ab2da729-1cc4-405c-bc94-971f9d755947" providerId="AD" clId="Web-{81947E34-341D-4422-9E18-721967431E90}" dt="2025-09-17T00:20:23.363" v="4"/>
          <ac:picMkLst>
            <pc:docMk/>
            <pc:sldMk cId="1715762562" sldId="841"/>
            <ac:picMk id="3" creationId="{953F4CFF-BF5A-0221-17C7-556197648A92}"/>
          </ac:picMkLst>
        </pc:picChg>
        <pc:picChg chg="add del mod">
          <ac:chgData name="Samantha Daley" userId="S::sdaley@ccauthority.org::ab2da729-1cc4-405c-bc94-971f9d755947" providerId="AD" clId="Web-{81947E34-341D-4422-9E18-721967431E90}" dt="2025-09-17T00:20:53.160" v="7"/>
          <ac:picMkLst>
            <pc:docMk/>
            <pc:sldMk cId="1715762562" sldId="841"/>
            <ac:picMk id="6" creationId="{DDD202C2-56FF-CEF6-FB53-1212D5D501EE}"/>
          </ac:picMkLst>
        </pc:picChg>
        <pc:picChg chg="del">
          <ac:chgData name="Samantha Daley" userId="S::sdaley@ccauthority.org::ab2da729-1cc4-405c-bc94-971f9d755947" providerId="AD" clId="Web-{81947E34-341D-4422-9E18-721967431E90}" dt="2025-09-17T00:19:26.129" v="0"/>
          <ac:picMkLst>
            <pc:docMk/>
            <pc:sldMk cId="1715762562" sldId="841"/>
            <ac:picMk id="7" creationId="{F0FB01F8-F4F2-1619-F669-1D983E444B47}"/>
          </ac:picMkLst>
        </pc:picChg>
        <pc:picChg chg="add del mod">
          <ac:chgData name="Samantha Daley" userId="S::sdaley@ccauthority.org::ab2da729-1cc4-405c-bc94-971f9d755947" providerId="AD" clId="Web-{81947E34-341D-4422-9E18-721967431E90}" dt="2025-09-17T00:21:03.895" v="9"/>
          <ac:picMkLst>
            <pc:docMk/>
            <pc:sldMk cId="1715762562" sldId="841"/>
            <ac:picMk id="8" creationId="{8B924791-57D8-8168-DFBE-8F1816391CEE}"/>
          </ac:picMkLst>
        </pc:picChg>
        <pc:picChg chg="add del mod">
          <ac:chgData name="Samantha Daley" userId="S::sdaley@ccauthority.org::ab2da729-1cc4-405c-bc94-971f9d755947" providerId="AD" clId="Web-{81947E34-341D-4422-9E18-721967431E90}" dt="2025-09-17T00:22:04.941" v="12"/>
          <ac:picMkLst>
            <pc:docMk/>
            <pc:sldMk cId="1715762562" sldId="841"/>
            <ac:picMk id="9" creationId="{F8814858-D580-41EE-5FE8-6FB5C14CA351}"/>
          </ac:picMkLst>
        </pc:picChg>
        <pc:picChg chg="add del mod">
          <ac:chgData name="Samantha Daley" userId="S::sdaley@ccauthority.org::ab2da729-1cc4-405c-bc94-971f9d755947" providerId="AD" clId="Web-{81947E34-341D-4422-9E18-721967431E90}" dt="2025-09-17T00:22:31.941" v="16"/>
          <ac:picMkLst>
            <pc:docMk/>
            <pc:sldMk cId="1715762562" sldId="841"/>
            <ac:picMk id="10" creationId="{9BD71E40-077A-4E55-AA01-0F8626B3A41F}"/>
          </ac:picMkLst>
        </pc:picChg>
        <pc:picChg chg="add mod">
          <ac:chgData name="Samantha Daley" userId="S::sdaley@ccauthority.org::ab2da729-1cc4-405c-bc94-971f9d755947" providerId="AD" clId="Web-{81947E34-341D-4422-9E18-721967431E90}" dt="2025-09-17T00:22:50.254" v="18" actId="1076"/>
          <ac:picMkLst>
            <pc:docMk/>
            <pc:sldMk cId="1715762562" sldId="841"/>
            <ac:picMk id="11" creationId="{C1FBA496-23C4-6870-694D-BDDE32A043A7}"/>
          </ac:picMkLst>
        </pc:picChg>
      </pc:sldChg>
    </pc:docChg>
  </pc:docChgLst>
  <pc:docChgLst>
    <pc:chgData name="Julie Fields" userId="S::jstephenson@ccauthority.org::58da5fd9-4f0c-4993-a535-14dbb24cb911" providerId="AD" clId="Web-{AA36B326-AF84-0300-08FC-546DA51DD515}"/>
    <pc:docChg chg="modSld">
      <pc:chgData name="Julie Fields" userId="S::jstephenson@ccauthority.org::58da5fd9-4f0c-4993-a535-14dbb24cb911" providerId="AD" clId="Web-{AA36B326-AF84-0300-08FC-546DA51DD515}" dt="2025-09-16T21:10:51.997" v="36" actId="20577"/>
      <pc:docMkLst>
        <pc:docMk/>
      </pc:docMkLst>
      <pc:sldChg chg="modSp">
        <pc:chgData name="Julie Fields" userId="S::jstephenson@ccauthority.org::58da5fd9-4f0c-4993-a535-14dbb24cb911" providerId="AD" clId="Web-{AA36B326-AF84-0300-08FC-546DA51DD515}" dt="2025-09-16T21:09:28.403" v="14" actId="1076"/>
        <pc:sldMkLst>
          <pc:docMk/>
          <pc:sldMk cId="743479870" sldId="837"/>
        </pc:sldMkLst>
        <pc:spChg chg="mod">
          <ac:chgData name="Julie Fields" userId="S::jstephenson@ccauthority.org::58da5fd9-4f0c-4993-a535-14dbb24cb911" providerId="AD" clId="Web-{AA36B326-AF84-0300-08FC-546DA51DD515}" dt="2025-09-16T21:09:28.403" v="14" actId="1076"/>
          <ac:spMkLst>
            <pc:docMk/>
            <pc:sldMk cId="743479870" sldId="837"/>
            <ac:spMk id="3" creationId="{3B78C4CC-2B28-D9AC-B9D9-196AF179C932}"/>
          </ac:spMkLst>
        </pc:spChg>
        <pc:picChg chg="mod">
          <ac:chgData name="Julie Fields" userId="S::jstephenson@ccauthority.org::58da5fd9-4f0c-4993-a535-14dbb24cb911" providerId="AD" clId="Web-{AA36B326-AF84-0300-08FC-546DA51DD515}" dt="2025-09-16T21:07:55.294" v="0" actId="14100"/>
          <ac:picMkLst>
            <pc:docMk/>
            <pc:sldMk cId="743479870" sldId="837"/>
            <ac:picMk id="1026" creationId="{B9C1B607-DEB6-175C-F032-CD3B440CB527}"/>
          </ac:picMkLst>
        </pc:picChg>
      </pc:sldChg>
      <pc:sldChg chg="modSp">
        <pc:chgData name="Julie Fields" userId="S::jstephenson@ccauthority.org::58da5fd9-4f0c-4993-a535-14dbb24cb911" providerId="AD" clId="Web-{AA36B326-AF84-0300-08FC-546DA51DD515}" dt="2025-09-16T21:10:51.997" v="36" actId="20577"/>
        <pc:sldMkLst>
          <pc:docMk/>
          <pc:sldMk cId="1341167703" sldId="840"/>
        </pc:sldMkLst>
        <pc:spChg chg="mod">
          <ac:chgData name="Julie Fields" userId="S::jstephenson@ccauthority.org::58da5fd9-4f0c-4993-a535-14dbb24cb911" providerId="AD" clId="Web-{AA36B326-AF84-0300-08FC-546DA51DD515}" dt="2025-09-16T21:10:51.997" v="36" actId="20577"/>
          <ac:spMkLst>
            <pc:docMk/>
            <pc:sldMk cId="1341167703" sldId="840"/>
            <ac:spMk id="6" creationId="{88B1A043-C4F5-5ACB-A11A-F81053BCFD17}"/>
          </ac:spMkLst>
        </pc:spChg>
        <pc:picChg chg="mod">
          <ac:chgData name="Julie Fields" userId="S::jstephenson@ccauthority.org::58da5fd9-4f0c-4993-a535-14dbb24cb911" providerId="AD" clId="Web-{AA36B326-AF84-0300-08FC-546DA51DD515}" dt="2025-09-16T21:10:02.591" v="33" actId="14100"/>
          <ac:picMkLst>
            <pc:docMk/>
            <pc:sldMk cId="1341167703" sldId="840"/>
            <ac:picMk id="2050" creationId="{B037EE73-32B7-6698-734D-0DF2E9F9997F}"/>
          </ac:picMkLst>
        </pc:picChg>
      </pc:sldChg>
    </pc:docChg>
  </pc:docChgLst>
  <pc:docChgLst>
    <pc:chgData name="Samantha Daley" userId="S::sdaley@ccauthority.org::ab2da729-1cc4-405c-bc94-971f9d755947" providerId="AD" clId="Web-{0FA9CD30-5C55-7EA9-6AEB-13FC3DD8493B}"/>
    <pc:docChg chg="modSld">
      <pc:chgData name="Samantha Daley" userId="S::sdaley@ccauthority.org::ab2da729-1cc4-405c-bc94-971f9d755947" providerId="AD" clId="Web-{0FA9CD30-5C55-7EA9-6AEB-13FC3DD8493B}" dt="2025-09-17T22:36:16.016" v="4"/>
      <pc:docMkLst>
        <pc:docMk/>
      </pc:docMkLst>
      <pc:sldChg chg="addSp delSp modSp">
        <pc:chgData name="Samantha Daley" userId="S::sdaley@ccauthority.org::ab2da729-1cc4-405c-bc94-971f9d755947" providerId="AD" clId="Web-{0FA9CD30-5C55-7EA9-6AEB-13FC3DD8493B}" dt="2025-09-17T22:36:16.016" v="4"/>
        <pc:sldMkLst>
          <pc:docMk/>
          <pc:sldMk cId="1715762562" sldId="841"/>
        </pc:sldMkLst>
        <pc:graphicFrameChg chg="add del mod modGraphic">
          <ac:chgData name="Samantha Daley" userId="S::sdaley@ccauthority.org::ab2da729-1cc4-405c-bc94-971f9d755947" providerId="AD" clId="Web-{0FA9CD30-5C55-7EA9-6AEB-13FC3DD8493B}" dt="2025-09-17T22:36:16.016" v="4"/>
          <ac:graphicFrameMkLst>
            <pc:docMk/>
            <pc:sldMk cId="1715762562" sldId="841"/>
            <ac:graphicFrameMk id="6" creationId="{B3EA14E8-2F47-5C3F-325D-83E41128E739}"/>
          </ac:graphicFrameMkLst>
        </pc:graphicFrameChg>
        <pc:picChg chg="del">
          <ac:chgData name="Samantha Daley" userId="S::sdaley@ccauthority.org::ab2da729-1cc4-405c-bc94-971f9d755947" providerId="AD" clId="Web-{0FA9CD30-5C55-7EA9-6AEB-13FC3DD8493B}" dt="2025-09-17T22:35:49.720" v="0"/>
          <ac:picMkLst>
            <pc:docMk/>
            <pc:sldMk cId="1715762562" sldId="841"/>
            <ac:picMk id="8" creationId="{D81350C9-60FA-5D6D-85EF-F7453AF0EC4C}"/>
          </ac:picMkLst>
        </pc:picChg>
      </pc:sldChg>
    </pc:docChg>
  </pc:docChgLst>
  <pc:docChgLst>
    <pc:chgData name="Susan Hargett" userId="S::shargett@ccauthority.org::5bebec78-c255-4bfc-bccc-d134289c863c" providerId="AD" clId="Web-{774983B5-E408-9FD0-38C1-50779B3C7256}"/>
    <pc:docChg chg="modSld sldOrd">
      <pc:chgData name="Susan Hargett" userId="S::shargett@ccauthority.org::5bebec78-c255-4bfc-bccc-d134289c863c" providerId="AD" clId="Web-{774983B5-E408-9FD0-38C1-50779B3C7256}" dt="2025-09-17T15:13:31.558" v="7" actId="14100"/>
      <pc:docMkLst>
        <pc:docMk/>
      </pc:docMkLst>
      <pc:sldChg chg="modSp">
        <pc:chgData name="Susan Hargett" userId="S::shargett@ccauthority.org::5bebec78-c255-4bfc-bccc-d134289c863c" providerId="AD" clId="Web-{774983B5-E408-9FD0-38C1-50779B3C7256}" dt="2025-09-17T15:13:31.558" v="7" actId="14100"/>
        <pc:sldMkLst>
          <pc:docMk/>
          <pc:sldMk cId="4252925306" sldId="838"/>
        </pc:sldMkLst>
        <pc:spChg chg="mod">
          <ac:chgData name="Susan Hargett" userId="S::shargett@ccauthority.org::5bebec78-c255-4bfc-bccc-d134289c863c" providerId="AD" clId="Web-{774983B5-E408-9FD0-38C1-50779B3C7256}" dt="2025-09-17T15:13:31.558" v="7" actId="14100"/>
          <ac:spMkLst>
            <pc:docMk/>
            <pc:sldMk cId="4252925306" sldId="838"/>
            <ac:spMk id="6" creationId="{832980F8-5B32-EDE6-78B6-79B7FA57105E}"/>
          </ac:spMkLst>
        </pc:spChg>
      </pc:sldChg>
      <pc:sldChg chg="modSp ord">
        <pc:chgData name="Susan Hargett" userId="S::shargett@ccauthority.org::5bebec78-c255-4bfc-bccc-d134289c863c" providerId="AD" clId="Web-{774983B5-E408-9FD0-38C1-50779B3C7256}" dt="2025-09-17T15:13:09.589" v="5"/>
        <pc:sldMkLst>
          <pc:docMk/>
          <pc:sldMk cId="1715762562" sldId="841"/>
        </pc:sldMkLst>
        <pc:picChg chg="mod">
          <ac:chgData name="Susan Hargett" userId="S::shargett@ccauthority.org::5bebec78-c255-4bfc-bccc-d134289c863c" providerId="AD" clId="Web-{774983B5-E408-9FD0-38C1-50779B3C7256}" dt="2025-09-17T15:10:23.261" v="2" actId="1076"/>
          <ac:picMkLst>
            <pc:docMk/>
            <pc:sldMk cId="1715762562" sldId="841"/>
            <ac:picMk id="11" creationId="{C1FBA496-23C4-6870-694D-BDDE32A043A7}"/>
          </ac:picMkLst>
        </pc:picChg>
      </pc:sldChg>
      <pc:sldChg chg="modSp">
        <pc:chgData name="Susan Hargett" userId="S::shargett@ccauthority.org::5bebec78-c255-4bfc-bccc-d134289c863c" providerId="AD" clId="Web-{774983B5-E408-9FD0-38C1-50779B3C7256}" dt="2025-09-17T15:12:57.496" v="4" actId="1076"/>
        <pc:sldMkLst>
          <pc:docMk/>
          <pc:sldMk cId="3695037708" sldId="843"/>
        </pc:sldMkLst>
        <pc:picChg chg="mod">
          <ac:chgData name="Susan Hargett" userId="S::shargett@ccauthority.org::5bebec78-c255-4bfc-bccc-d134289c863c" providerId="AD" clId="Web-{774983B5-E408-9FD0-38C1-50779B3C7256}" dt="2025-09-17T15:12:57.496" v="4" actId="1076"/>
          <ac:picMkLst>
            <pc:docMk/>
            <pc:sldMk cId="3695037708" sldId="843"/>
            <ac:picMk id="6" creationId="{F0638763-D048-A400-37F6-C1A69FDF2FBA}"/>
          </ac:picMkLst>
        </pc:picChg>
      </pc:sldChg>
    </pc:docChg>
  </pc:docChgLst>
  <pc:docChgLst>
    <pc:chgData name="Susan Hargett" userId="S::shargett@ccauthority.org::5bebec78-c255-4bfc-bccc-d134289c863c" providerId="AD" clId="Web-{A2A555F3-430B-3B83-F9B0-BE32980C3F41}"/>
    <pc:docChg chg="addSld modSld sldOrd modSection">
      <pc:chgData name="Susan Hargett" userId="S::shargett@ccauthority.org::5bebec78-c255-4bfc-bccc-d134289c863c" providerId="AD" clId="Web-{A2A555F3-430B-3B83-F9B0-BE32980C3F41}" dt="2025-09-17T15:49:54.533" v="79"/>
      <pc:docMkLst>
        <pc:docMk/>
      </pc:docMkLst>
      <pc:sldChg chg="ord">
        <pc:chgData name="Susan Hargett" userId="S::shargett@ccauthority.org::5bebec78-c255-4bfc-bccc-d134289c863c" providerId="AD" clId="Web-{A2A555F3-430B-3B83-F9B0-BE32980C3F41}" dt="2025-09-17T15:49:54.533" v="79"/>
        <pc:sldMkLst>
          <pc:docMk/>
          <pc:sldMk cId="743479870" sldId="837"/>
        </pc:sldMkLst>
      </pc:sldChg>
      <pc:sldChg chg="modSp new ord">
        <pc:chgData name="Susan Hargett" userId="S::shargett@ccauthority.org::5bebec78-c255-4bfc-bccc-d134289c863c" providerId="AD" clId="Web-{A2A555F3-430B-3B83-F9B0-BE32980C3F41}" dt="2025-09-17T15:49:49.377" v="78"/>
        <pc:sldMkLst>
          <pc:docMk/>
          <pc:sldMk cId="2344295633" sldId="844"/>
        </pc:sldMkLst>
        <pc:spChg chg="mod">
          <ac:chgData name="Susan Hargett" userId="S::shargett@ccauthority.org::5bebec78-c255-4bfc-bccc-d134289c863c" providerId="AD" clId="Web-{A2A555F3-430B-3B83-F9B0-BE32980C3F41}" dt="2025-09-17T15:42:08.782" v="77" actId="20577"/>
          <ac:spMkLst>
            <pc:docMk/>
            <pc:sldMk cId="2344295633" sldId="844"/>
            <ac:spMk id="2" creationId="{39A5A5D0-F663-F6D0-3E07-6B71448D2D8A}"/>
          </ac:spMkLst>
        </pc:spChg>
        <pc:spChg chg="mod">
          <ac:chgData name="Susan Hargett" userId="S::shargett@ccauthority.org::5bebec78-c255-4bfc-bccc-d134289c863c" providerId="AD" clId="Web-{A2A555F3-430B-3B83-F9B0-BE32980C3F41}" dt="2025-09-17T15:41:49.704" v="76" actId="20577"/>
          <ac:spMkLst>
            <pc:docMk/>
            <pc:sldMk cId="2344295633" sldId="844"/>
            <ac:spMk id="3" creationId="{E098C696-3DA6-1C50-40DE-7AFB20888E91}"/>
          </ac:spMkLst>
        </pc:spChg>
      </pc:sldChg>
    </pc:docChg>
  </pc:docChgLst>
  <pc:docChgLst>
    <pc:chgData name="Susan Hargett" userId="S::shargett@ccauthority.org::5bebec78-c255-4bfc-bccc-d134289c863c" providerId="AD" clId="Web-{9271D78B-8311-3E1B-164E-AA1897109FE2}"/>
    <pc:docChg chg="sldOrd">
      <pc:chgData name="Susan Hargett" userId="S::shargett@ccauthority.org::5bebec78-c255-4bfc-bccc-d134289c863c" providerId="AD" clId="Web-{9271D78B-8311-3E1B-164E-AA1897109FE2}" dt="2025-09-16T21:42:33.468" v="1"/>
      <pc:docMkLst>
        <pc:docMk/>
      </pc:docMkLst>
      <pc:sldChg chg="ord">
        <pc:chgData name="Susan Hargett" userId="S::shargett@ccauthority.org::5bebec78-c255-4bfc-bccc-d134289c863c" providerId="AD" clId="Web-{9271D78B-8311-3E1B-164E-AA1897109FE2}" dt="2025-09-16T21:42:33.468" v="1"/>
        <pc:sldMkLst>
          <pc:docMk/>
          <pc:sldMk cId="743479870" sldId="837"/>
        </pc:sldMkLst>
      </pc:sldChg>
      <pc:sldChg chg="ord">
        <pc:chgData name="Susan Hargett" userId="S::shargett@ccauthority.org::5bebec78-c255-4bfc-bccc-d134289c863c" providerId="AD" clId="Web-{9271D78B-8311-3E1B-164E-AA1897109FE2}" dt="2025-09-16T21:42:24.937" v="0"/>
        <pc:sldMkLst>
          <pc:docMk/>
          <pc:sldMk cId="3695037708" sldId="84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1"/>
          </a:xfrm>
          <a:prstGeom prst="rect">
            <a:avLst/>
          </a:prstGeom>
        </p:spPr>
        <p:txBody>
          <a:bodyPr vert="horz" lIns="93306" tIns="46653" rIns="93306" bIns="4665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7071"/>
          </a:xfrm>
          <a:prstGeom prst="rect">
            <a:avLst/>
          </a:prstGeom>
        </p:spPr>
        <p:txBody>
          <a:bodyPr vert="horz" lIns="93306" tIns="46653" rIns="93306" bIns="46653" rtlCol="0"/>
          <a:lstStyle>
            <a:lvl1pPr algn="r">
              <a:defRPr sz="1200"/>
            </a:lvl1pPr>
          </a:lstStyle>
          <a:p>
            <a:fld id="{677EDED2-2CDE-4EE2-8141-052C95BB6EB8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6" tIns="46653" rIns="93306" bIns="4665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5"/>
            <a:ext cx="5618480" cy="3665459"/>
          </a:xfrm>
          <a:prstGeom prst="rect">
            <a:avLst/>
          </a:prstGeom>
        </p:spPr>
        <p:txBody>
          <a:bodyPr vert="horz" lIns="93306" tIns="46653" rIns="93306" bIns="4665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7070"/>
          </a:xfrm>
          <a:prstGeom prst="rect">
            <a:avLst/>
          </a:prstGeom>
        </p:spPr>
        <p:txBody>
          <a:bodyPr vert="horz" lIns="93306" tIns="46653" rIns="93306" bIns="466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1"/>
            <a:ext cx="3043343" cy="467070"/>
          </a:xfrm>
          <a:prstGeom prst="rect">
            <a:avLst/>
          </a:prstGeom>
        </p:spPr>
        <p:txBody>
          <a:bodyPr vert="horz" lIns="93306" tIns="46653" rIns="93306" bIns="46653" rtlCol="0" anchor="b"/>
          <a:lstStyle>
            <a:lvl1pPr algn="r">
              <a:defRPr sz="1200"/>
            </a:lvl1pPr>
          </a:lstStyle>
          <a:p>
            <a:fld id="{1463E1CE-4D9F-45CB-AF4B-50205F113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2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BOARD DECK TEMPLATE SLIDE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3E1CE-4D9F-45CB-AF4B-50205F1138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47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id="{23483CAC-3312-4EA4-BCAD-B3F31DE33C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5761"/>
          <a:stretch/>
        </p:blipFill>
        <p:spPr>
          <a:xfrm>
            <a:off x="4497403" y="2242395"/>
            <a:ext cx="3197194" cy="461560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D03F6D5-7978-40B8-AF70-7186135B21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205" y="3292165"/>
            <a:ext cx="1305591" cy="6858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D697495-19B4-4A65-AB90-A115C4B1B563}"/>
              </a:ext>
            </a:extLst>
          </p:cNvPr>
          <p:cNvSpPr/>
          <p:nvPr userDrawn="1"/>
        </p:nvSpPr>
        <p:spPr>
          <a:xfrm>
            <a:off x="1" y="4600635"/>
            <a:ext cx="12191999" cy="2322348"/>
          </a:xfrm>
          <a:prstGeom prst="rect">
            <a:avLst/>
          </a:prstGeom>
          <a:solidFill>
            <a:srgbClr val="0C5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5ED90D-A8D6-4782-A924-4586EAA8C2ED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" y="601663"/>
            <a:ext cx="12191998" cy="942982"/>
          </a:xfrm>
        </p:spPr>
        <p:txBody>
          <a:bodyPr anchor="b"/>
          <a:lstStyle>
            <a:lvl1pPr algn="ctr">
              <a:defRPr sz="6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2642D2-7798-4CFE-90A1-D856A0F44876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524000" y="15827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C558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D3F37-69E0-46CC-B3D0-C2BCEDB5F4B4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E990A"/>
                </a:solidFill>
              </a:defRPr>
            </a:lvl1pPr>
          </a:lstStyle>
          <a:p>
            <a:r>
              <a:rPr lang="en-US">
                <a:solidFill>
                  <a:srgbClr val="CE990A"/>
                </a:solidFill>
              </a:rPr>
              <a:t>  CCA Finance Committee Meeting– September 24, 2025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D034C-5D13-4741-B7D5-7E9DC5F55EA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E990A"/>
                </a:solidFill>
              </a:defRPr>
            </a:lvl1pPr>
          </a:lstStyle>
          <a:p>
            <a:fld id="{6BE9448F-6138-40A2-B8AB-0EA52F1A08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C7C0051-ED7C-4F4D-A364-B1200625753B}"/>
              </a:ext>
            </a:extLst>
          </p:cNvPr>
          <p:cNvCxnSpPr>
            <a:cxnSpLocks/>
          </p:cNvCxnSpPr>
          <p:nvPr userDrawn="1"/>
        </p:nvCxnSpPr>
        <p:spPr>
          <a:xfrm>
            <a:off x="1" y="584200"/>
            <a:ext cx="12191999" cy="0"/>
          </a:xfrm>
          <a:prstGeom prst="line">
            <a:avLst/>
          </a:prstGeom>
          <a:ln w="127000">
            <a:solidFill>
              <a:srgbClr val="CE99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3ED832A-9601-4F55-BDF2-6ADA609FBE98}"/>
              </a:ext>
            </a:extLst>
          </p:cNvPr>
          <p:cNvCxnSpPr>
            <a:cxnSpLocks/>
          </p:cNvCxnSpPr>
          <p:nvPr userDrawn="1"/>
        </p:nvCxnSpPr>
        <p:spPr>
          <a:xfrm>
            <a:off x="1" y="4584700"/>
            <a:ext cx="12191999" cy="0"/>
          </a:xfrm>
          <a:prstGeom prst="line">
            <a:avLst/>
          </a:prstGeom>
          <a:ln w="127000">
            <a:solidFill>
              <a:srgbClr val="CE99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F70A040-54FB-4322-9918-FA81523E28B6}"/>
              </a:ext>
            </a:extLst>
          </p:cNvPr>
          <p:cNvGrpSpPr/>
          <p:nvPr userDrawn="1"/>
        </p:nvGrpSpPr>
        <p:grpSpPr>
          <a:xfrm>
            <a:off x="1881674" y="96835"/>
            <a:ext cx="8428653" cy="474662"/>
            <a:chOff x="2025053" y="96835"/>
            <a:chExt cx="8428653" cy="474662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3C1CEED6-ACAC-4B22-BA57-4CE503BA80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t="2" r="22509" b="64636"/>
            <a:stretch/>
          </p:blipFill>
          <p:spPr>
            <a:xfrm>
              <a:off x="2025053" y="114297"/>
              <a:ext cx="2560320" cy="457200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AFDEF536-B00D-47DC-B0AB-171811269EB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6100"/>
                      </a14:imgEffect>
                      <a14:imgEffect>
                        <a14:brightnessContrast contrast="-6000"/>
                      </a14:imgEffect>
                    </a14:imgLayer>
                  </a14:imgProps>
                </a:ext>
              </a:extLst>
            </a:blip>
            <a:srcRect t="32318" b="32318"/>
            <a:stretch/>
          </p:blipFill>
          <p:spPr>
            <a:xfrm>
              <a:off x="4560903" y="96835"/>
              <a:ext cx="3304014" cy="457200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C5E37EAB-ECAA-4FD4-B4F4-967A510532A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700"/>
                      </a14:imgEffect>
                      <a14:imgEffect>
                        <a14:brightnessContrast contrast="-8000"/>
                      </a14:imgEffect>
                    </a14:imgLayer>
                  </a14:imgProps>
                </a:ext>
              </a:extLst>
            </a:blip>
            <a:srcRect t="67682" r="25277" b="-3046"/>
            <a:stretch/>
          </p:blipFill>
          <p:spPr>
            <a:xfrm>
              <a:off x="7984826" y="96838"/>
              <a:ext cx="246888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467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94F4F11-BD6A-4E54-AF15-03C81593C1BA}"/>
              </a:ext>
            </a:extLst>
          </p:cNvPr>
          <p:cNvSpPr/>
          <p:nvPr userDrawn="1"/>
        </p:nvSpPr>
        <p:spPr>
          <a:xfrm>
            <a:off x="-1" y="6426682"/>
            <a:ext cx="12191999" cy="431319"/>
          </a:xfrm>
          <a:prstGeom prst="rect">
            <a:avLst/>
          </a:prstGeom>
          <a:solidFill>
            <a:srgbClr val="0C5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F943DD8-0BB8-4F9A-B4C2-7E5F59CF77F2}"/>
              </a:ext>
            </a:extLst>
          </p:cNvPr>
          <p:cNvCxnSpPr>
            <a:cxnSpLocks/>
          </p:cNvCxnSpPr>
          <p:nvPr userDrawn="1"/>
        </p:nvCxnSpPr>
        <p:spPr>
          <a:xfrm>
            <a:off x="1" y="584200"/>
            <a:ext cx="12191999" cy="0"/>
          </a:xfrm>
          <a:prstGeom prst="line">
            <a:avLst/>
          </a:prstGeom>
          <a:ln w="127000">
            <a:solidFill>
              <a:srgbClr val="CE99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C8FC268-F278-443F-885F-BA563556A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83" y="649132"/>
            <a:ext cx="10009158" cy="57889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18027-DD46-4BB1-A0FC-69D19B542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683" y="1279524"/>
            <a:ext cx="11602528" cy="491277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BE06F-56B3-44CB-B3F8-E9811B12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8" y="6504317"/>
            <a:ext cx="4114800" cy="217158"/>
          </a:xfrm>
        </p:spPr>
        <p:txBody>
          <a:bodyPr/>
          <a:lstStyle>
            <a:lvl1pPr>
              <a:defRPr>
                <a:solidFill>
                  <a:srgbClr val="CE990A"/>
                </a:solidFill>
              </a:defRPr>
            </a:lvl1pPr>
          </a:lstStyle>
          <a:p>
            <a:r>
              <a:rPr lang="en-US">
                <a:solidFill>
                  <a:srgbClr val="CE990A"/>
                </a:solidFill>
              </a:rPr>
              <a:t>  CCA Finance Committee Meeting– September 24, 2025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0DE1D-4502-49AB-BE02-F0AFAC683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9622"/>
            <a:ext cx="2743200" cy="217158"/>
          </a:xfrm>
        </p:spPr>
        <p:txBody>
          <a:bodyPr/>
          <a:lstStyle>
            <a:lvl1pPr>
              <a:defRPr>
                <a:solidFill>
                  <a:srgbClr val="CE990A"/>
                </a:solidFill>
              </a:defRPr>
            </a:lvl1pPr>
          </a:lstStyle>
          <a:p>
            <a:fld id="{6BE9448F-6138-40A2-B8AB-0EA52F1A08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93BA2CB-FB8B-494C-B1DA-9FCDE166BC84}"/>
              </a:ext>
            </a:extLst>
          </p:cNvPr>
          <p:cNvCxnSpPr>
            <a:cxnSpLocks/>
          </p:cNvCxnSpPr>
          <p:nvPr userDrawn="1"/>
        </p:nvCxnSpPr>
        <p:spPr>
          <a:xfrm>
            <a:off x="0" y="6373602"/>
            <a:ext cx="12192000" cy="0"/>
          </a:xfrm>
          <a:prstGeom prst="line">
            <a:avLst/>
          </a:prstGeom>
          <a:ln w="127000">
            <a:solidFill>
              <a:srgbClr val="CE99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B5182E6-4682-44A6-B748-4F46914A106E}"/>
              </a:ext>
            </a:extLst>
          </p:cNvPr>
          <p:cNvGrpSpPr/>
          <p:nvPr userDrawn="1"/>
        </p:nvGrpSpPr>
        <p:grpSpPr>
          <a:xfrm>
            <a:off x="1881674" y="96835"/>
            <a:ext cx="8428653" cy="474662"/>
            <a:chOff x="2025053" y="96835"/>
            <a:chExt cx="8428653" cy="474662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29C291C-CFB2-4F0B-90CE-AD76450524B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2" r="22509" b="64636"/>
            <a:stretch/>
          </p:blipFill>
          <p:spPr>
            <a:xfrm>
              <a:off x="2025053" y="114297"/>
              <a:ext cx="2560320" cy="45720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A08162D-A5DD-46AB-A032-F8E4661F3D8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6100"/>
                      </a14:imgEffect>
                      <a14:imgEffect>
                        <a14:brightnessContrast contrast="-6000"/>
                      </a14:imgEffect>
                    </a14:imgLayer>
                  </a14:imgProps>
                </a:ext>
              </a:extLst>
            </a:blip>
            <a:srcRect t="32318" b="32318"/>
            <a:stretch/>
          </p:blipFill>
          <p:spPr>
            <a:xfrm>
              <a:off x="4560903" y="96835"/>
              <a:ext cx="3304014" cy="45720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FDB6F946-6168-4CF0-A846-8BF63649A46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700"/>
                      </a14:imgEffect>
                      <a14:imgEffect>
                        <a14:brightnessContrast contrast="-8000"/>
                      </a14:imgEffect>
                    </a14:imgLayer>
                  </a14:imgProps>
                </a:ext>
              </a:extLst>
            </a:blip>
            <a:srcRect t="67682" r="25277" b="-3046"/>
            <a:stretch/>
          </p:blipFill>
          <p:spPr>
            <a:xfrm>
              <a:off x="7984826" y="96838"/>
              <a:ext cx="246888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1968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94F4F11-BD6A-4E54-AF15-03C81593C1BA}"/>
              </a:ext>
            </a:extLst>
          </p:cNvPr>
          <p:cNvSpPr/>
          <p:nvPr userDrawn="1"/>
        </p:nvSpPr>
        <p:spPr>
          <a:xfrm>
            <a:off x="-1" y="6426682"/>
            <a:ext cx="12191999" cy="431319"/>
          </a:xfrm>
          <a:prstGeom prst="rect">
            <a:avLst/>
          </a:prstGeom>
          <a:solidFill>
            <a:srgbClr val="0C5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F943DD8-0BB8-4F9A-B4C2-7E5F59CF77F2}"/>
              </a:ext>
            </a:extLst>
          </p:cNvPr>
          <p:cNvCxnSpPr>
            <a:cxnSpLocks/>
          </p:cNvCxnSpPr>
          <p:nvPr userDrawn="1"/>
        </p:nvCxnSpPr>
        <p:spPr>
          <a:xfrm>
            <a:off x="1" y="584200"/>
            <a:ext cx="12191999" cy="0"/>
          </a:xfrm>
          <a:prstGeom prst="line">
            <a:avLst/>
          </a:prstGeom>
          <a:ln w="127000">
            <a:solidFill>
              <a:srgbClr val="CE99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C8FC268-F278-443F-885F-BA563556A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83" y="720028"/>
            <a:ext cx="10009158" cy="5079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BE06F-56B3-44CB-B3F8-E9811B12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8" y="6504317"/>
            <a:ext cx="4114800" cy="217158"/>
          </a:xfrm>
        </p:spPr>
        <p:txBody>
          <a:bodyPr/>
          <a:lstStyle>
            <a:lvl1pPr>
              <a:defRPr>
                <a:solidFill>
                  <a:srgbClr val="CE990A"/>
                </a:solidFill>
              </a:defRPr>
            </a:lvl1pPr>
          </a:lstStyle>
          <a:p>
            <a:r>
              <a:rPr lang="en-US">
                <a:solidFill>
                  <a:srgbClr val="CE990A"/>
                </a:solidFill>
              </a:rPr>
              <a:t>  CCA Finance Committee Meeting– September 24, 2025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0DE1D-4502-49AB-BE02-F0AFAC683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9622"/>
            <a:ext cx="2743200" cy="217158"/>
          </a:xfrm>
        </p:spPr>
        <p:txBody>
          <a:bodyPr/>
          <a:lstStyle>
            <a:lvl1pPr>
              <a:defRPr>
                <a:solidFill>
                  <a:srgbClr val="CE990A"/>
                </a:solidFill>
              </a:defRPr>
            </a:lvl1pPr>
          </a:lstStyle>
          <a:p>
            <a:fld id="{6BE9448F-6138-40A2-B8AB-0EA52F1A08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93BA2CB-FB8B-494C-B1DA-9FCDE166BC84}"/>
              </a:ext>
            </a:extLst>
          </p:cNvPr>
          <p:cNvCxnSpPr>
            <a:cxnSpLocks/>
          </p:cNvCxnSpPr>
          <p:nvPr userDrawn="1"/>
        </p:nvCxnSpPr>
        <p:spPr>
          <a:xfrm>
            <a:off x="0" y="6373602"/>
            <a:ext cx="12192000" cy="0"/>
          </a:xfrm>
          <a:prstGeom prst="line">
            <a:avLst/>
          </a:prstGeom>
          <a:ln w="127000">
            <a:solidFill>
              <a:srgbClr val="CE99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B5182E6-4682-44A6-B748-4F46914A106E}"/>
              </a:ext>
            </a:extLst>
          </p:cNvPr>
          <p:cNvGrpSpPr/>
          <p:nvPr userDrawn="1"/>
        </p:nvGrpSpPr>
        <p:grpSpPr>
          <a:xfrm>
            <a:off x="1881674" y="96835"/>
            <a:ext cx="8428653" cy="474662"/>
            <a:chOff x="2025053" y="96835"/>
            <a:chExt cx="8428653" cy="474662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29C291C-CFB2-4F0B-90CE-AD76450524B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2" r="22509" b="64636"/>
            <a:stretch/>
          </p:blipFill>
          <p:spPr>
            <a:xfrm>
              <a:off x="2025053" y="114297"/>
              <a:ext cx="2560320" cy="45720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A08162D-A5DD-46AB-A032-F8E4661F3D8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6100"/>
                      </a14:imgEffect>
                      <a14:imgEffect>
                        <a14:brightnessContrast contrast="-6000"/>
                      </a14:imgEffect>
                    </a14:imgLayer>
                  </a14:imgProps>
                </a:ext>
              </a:extLst>
            </a:blip>
            <a:srcRect t="32318" b="32318"/>
            <a:stretch/>
          </p:blipFill>
          <p:spPr>
            <a:xfrm>
              <a:off x="4560903" y="96835"/>
              <a:ext cx="3304014" cy="45720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FDB6F946-6168-4CF0-A846-8BF63649A46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700"/>
                      </a14:imgEffect>
                      <a14:imgEffect>
                        <a14:brightnessContrast contrast="-8000"/>
                      </a14:imgEffect>
                    </a14:imgLayer>
                  </a14:imgProps>
                </a:ext>
              </a:extLst>
            </a:blip>
            <a:srcRect t="67682" r="25277" b="-3046"/>
            <a:stretch/>
          </p:blipFill>
          <p:spPr>
            <a:xfrm>
              <a:off x="7984826" y="96838"/>
              <a:ext cx="2468880" cy="457200"/>
            </a:xfrm>
            <a:prstGeom prst="rect">
              <a:avLst/>
            </a:prstGeom>
          </p:spPr>
        </p:pic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1F1484B-06FD-8901-73AC-497FAE4A8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8296" y="1367532"/>
            <a:ext cx="5767075" cy="482282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55EC5D6-258F-1F54-FC1D-D1EA284BA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6986" y="1367532"/>
            <a:ext cx="5257801" cy="48228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920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94F4F11-BD6A-4E54-AF15-03C81593C1BA}"/>
              </a:ext>
            </a:extLst>
          </p:cNvPr>
          <p:cNvSpPr/>
          <p:nvPr userDrawn="1"/>
        </p:nvSpPr>
        <p:spPr>
          <a:xfrm>
            <a:off x="-1" y="6426682"/>
            <a:ext cx="12191999" cy="431319"/>
          </a:xfrm>
          <a:prstGeom prst="rect">
            <a:avLst/>
          </a:prstGeom>
          <a:solidFill>
            <a:srgbClr val="0C5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F943DD8-0BB8-4F9A-B4C2-7E5F59CF77F2}"/>
              </a:ext>
            </a:extLst>
          </p:cNvPr>
          <p:cNvCxnSpPr>
            <a:cxnSpLocks/>
          </p:cNvCxnSpPr>
          <p:nvPr userDrawn="1"/>
        </p:nvCxnSpPr>
        <p:spPr>
          <a:xfrm>
            <a:off x="1" y="584200"/>
            <a:ext cx="12191999" cy="0"/>
          </a:xfrm>
          <a:prstGeom prst="line">
            <a:avLst/>
          </a:prstGeom>
          <a:ln w="127000">
            <a:solidFill>
              <a:srgbClr val="CE99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C8FC268-F278-443F-885F-BA563556A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642" y="665702"/>
            <a:ext cx="10009158" cy="57889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18027-DD46-4BB1-A0FC-69D19B542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642" y="1357163"/>
            <a:ext cx="10009158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BE06F-56B3-44CB-B3F8-E9811B12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8" y="6504317"/>
            <a:ext cx="4114800" cy="217158"/>
          </a:xfrm>
        </p:spPr>
        <p:txBody>
          <a:bodyPr/>
          <a:lstStyle>
            <a:lvl1pPr>
              <a:defRPr>
                <a:solidFill>
                  <a:srgbClr val="CE990A"/>
                </a:solidFill>
              </a:defRPr>
            </a:lvl1pPr>
          </a:lstStyle>
          <a:p>
            <a:r>
              <a:rPr lang="en-US"/>
              <a:t>  CCA Finance Committee Meeting– September 24, 2025 </a:t>
            </a:r>
            <a:endParaRPr lang="en-US">
              <a:solidFill>
                <a:srgbClr val="CE990A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0DE1D-4502-49AB-BE02-F0AFAC683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9622"/>
            <a:ext cx="2743200" cy="217158"/>
          </a:xfrm>
        </p:spPr>
        <p:txBody>
          <a:bodyPr/>
          <a:lstStyle>
            <a:lvl1pPr>
              <a:defRPr>
                <a:solidFill>
                  <a:srgbClr val="CE990A"/>
                </a:solidFill>
              </a:defRPr>
            </a:lvl1pPr>
          </a:lstStyle>
          <a:p>
            <a:fld id="{6BE9448F-6138-40A2-B8AB-0EA52F1A08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93BA2CB-FB8B-494C-B1DA-9FCDE166BC84}"/>
              </a:ext>
            </a:extLst>
          </p:cNvPr>
          <p:cNvCxnSpPr>
            <a:cxnSpLocks/>
          </p:cNvCxnSpPr>
          <p:nvPr userDrawn="1"/>
        </p:nvCxnSpPr>
        <p:spPr>
          <a:xfrm>
            <a:off x="0" y="6356350"/>
            <a:ext cx="12192000" cy="0"/>
          </a:xfrm>
          <a:prstGeom prst="line">
            <a:avLst/>
          </a:prstGeom>
          <a:ln w="127000">
            <a:solidFill>
              <a:srgbClr val="CE99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B5182E6-4682-44A6-B748-4F46914A106E}"/>
              </a:ext>
            </a:extLst>
          </p:cNvPr>
          <p:cNvGrpSpPr/>
          <p:nvPr userDrawn="1"/>
        </p:nvGrpSpPr>
        <p:grpSpPr>
          <a:xfrm>
            <a:off x="1881671" y="109538"/>
            <a:ext cx="8428653" cy="474662"/>
            <a:chOff x="2025053" y="96835"/>
            <a:chExt cx="8428653" cy="474662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29C291C-CFB2-4F0B-90CE-AD76450524B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2" r="22509" b="64636"/>
            <a:stretch/>
          </p:blipFill>
          <p:spPr>
            <a:xfrm>
              <a:off x="2025053" y="114297"/>
              <a:ext cx="2560320" cy="45720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A08162D-A5DD-46AB-A032-F8E4661F3D8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6100"/>
                      </a14:imgEffect>
                      <a14:imgEffect>
                        <a14:brightnessContrast contrast="-6000"/>
                      </a14:imgEffect>
                    </a14:imgLayer>
                  </a14:imgProps>
                </a:ext>
              </a:extLst>
            </a:blip>
            <a:srcRect t="32318" b="32318"/>
            <a:stretch/>
          </p:blipFill>
          <p:spPr>
            <a:xfrm>
              <a:off x="4560903" y="96835"/>
              <a:ext cx="3304014" cy="45720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FDB6F946-6168-4CF0-A846-8BF63649A46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700"/>
                      </a14:imgEffect>
                      <a14:imgEffect>
                        <a14:brightnessContrast contrast="-8000"/>
                      </a14:imgEffect>
                    </a14:imgLayer>
                  </a14:imgProps>
                </a:ext>
              </a:extLst>
            </a:blip>
            <a:srcRect t="67682" r="25277" b="-3046"/>
            <a:stretch/>
          </p:blipFill>
          <p:spPr>
            <a:xfrm>
              <a:off x="7984826" y="96838"/>
              <a:ext cx="246888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7060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6D2141-A497-4445-9BBF-A70B6A1E6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9BBF6-9E98-4E7A-913B-3D7C5B531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EC01B-CFE2-4B32-9F6D-259843AC92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 CCA Finance Committee Meeting– September 24, 2025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1F30E-078F-4539-9761-548666B00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9448F-6138-40A2-B8AB-0EA52F1A0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3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661" r:id="rId2"/>
    <p:sldLayoutId id="2147483662" r:id="rId3"/>
    <p:sldLayoutId id="2147483746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20D78-858E-501A-0DEB-5B40466C2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5CBC8-DF0F-69BA-0261-470A447F7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4000" b="1">
                <a:latin typeface="Arial"/>
                <a:cs typeface="Arial"/>
              </a:rPr>
            </a:br>
            <a:br>
              <a:rPr lang="en-US" sz="4000" b="1">
                <a:latin typeface="Arial"/>
                <a:cs typeface="Arial"/>
              </a:rPr>
            </a:br>
            <a:r>
              <a:rPr lang="en-US" sz="4000" b="1">
                <a:latin typeface="Arial"/>
                <a:cs typeface="Arial"/>
              </a:rPr>
              <a:t>		</a:t>
            </a:r>
            <a:br>
              <a:rPr lang="en-US" sz="4000" b="1">
                <a:latin typeface="Arial"/>
                <a:cs typeface="Arial"/>
              </a:rPr>
            </a:br>
            <a:br>
              <a:rPr lang="en-US" sz="4000" b="1">
                <a:latin typeface="Arial"/>
                <a:cs typeface="Arial"/>
              </a:rPr>
            </a:br>
            <a:br>
              <a:rPr lang="en-US" sz="4000" b="1">
                <a:latin typeface="Arial"/>
                <a:cs typeface="Arial"/>
              </a:rPr>
            </a:br>
            <a:r>
              <a:rPr lang="en-US" sz="4000" b="1">
                <a:latin typeface="Arial"/>
                <a:cs typeface="Arial"/>
              </a:rPr>
              <a:t>	CCA Finance Committee Meeting</a:t>
            </a:r>
            <a:endParaRPr lang="en-US" sz="40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6E2FC-4E53-1ED8-DFA1-49795E210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482" y="1555531"/>
            <a:ext cx="11791773" cy="10983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r>
              <a:rPr lang="en-US" sz="1800" b="1">
                <a:solidFill>
                  <a:srgbClr val="7F7F7F"/>
                </a:solidFill>
                <a:ea typeface="Calibri"/>
              </a:rPr>
              <a:t>  </a:t>
            </a:r>
          </a:p>
          <a:p>
            <a:pPr marL="457200" lvl="1" indent="0">
              <a:buNone/>
            </a:pPr>
            <a:endParaRPr lang="en-US" sz="1800" b="1">
              <a:solidFill>
                <a:srgbClr val="7F7F7F"/>
              </a:solidFill>
              <a:ea typeface="Calibri"/>
            </a:endParaRPr>
          </a:p>
          <a:p>
            <a:pPr marL="457200" lvl="1" indent="0" algn="ctr" rtl="0">
              <a:buNone/>
            </a:pPr>
            <a:r>
              <a:rPr lang="en-US" b="0" i="0">
                <a:effectLst/>
              </a:rPr>
              <a:t>					</a:t>
            </a:r>
          </a:p>
          <a:p>
            <a:pPr marL="3657600" lvl="8" indent="0">
              <a:buNone/>
            </a:pPr>
            <a:endParaRPr lang="en-US" b="0" i="0">
              <a:effectLst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0FF43-9AD9-9736-7466-26656F3F8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448F-6138-40A2-B8AB-0EA52F1A086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9549C0-AA51-F2D9-5652-60CBE62813EF}"/>
              </a:ext>
            </a:extLst>
          </p:cNvPr>
          <p:cNvSpPr txBox="1"/>
          <p:nvPr/>
        </p:nvSpPr>
        <p:spPr>
          <a:xfrm>
            <a:off x="3867807" y="2753710"/>
            <a:ext cx="380718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   September 24,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7A9D66-7E62-1FA2-47C5-6F4931AE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endParaRPr lang="en-US">
              <a:solidFill>
                <a:srgbClr val="CE990A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5589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5A5D0-F663-F6D0-3E07-6B71448D2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/>
                <a:cs typeface="Arial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8C696-3DA6-1C50-40DE-7AFB20888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Acknowledge Meeting Minutes from May 9, 2025</a:t>
            </a:r>
          </a:p>
          <a:p>
            <a:endParaRPr lang="en-US"/>
          </a:p>
          <a:p>
            <a:r>
              <a:rPr lang="en-US">
                <a:latin typeface="Arial"/>
                <a:cs typeface="Arial"/>
              </a:rPr>
              <a:t>Discussion of Fiscal Performance – Financial Summary for Q2 2025</a:t>
            </a:r>
          </a:p>
          <a:p>
            <a:endParaRPr lang="en-US"/>
          </a:p>
          <a:p>
            <a:r>
              <a:rPr lang="en-US">
                <a:latin typeface="Arial"/>
                <a:cs typeface="Arial"/>
              </a:rPr>
              <a:t>Discussion about 2024 Audit</a:t>
            </a:r>
          </a:p>
          <a:p>
            <a:endParaRPr lang="en-US">
              <a:latin typeface="Arial"/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Update on Projects/Systems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67E526-5D40-13B6-A3CA-926B88A70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CCA Finance Committee Meeting– September 24, 2025 </a:t>
            </a:r>
            <a:endParaRPr lang="en-US">
              <a:solidFill>
                <a:srgbClr val="CE990A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D43032-7782-B155-57EE-1CB6D1D44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448F-6138-40A2-B8AB-0EA52F1A086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95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0E605-0E68-FAFB-01F2-42188BC68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Fiscal Performance – Q2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EB74F-E1EE-BA46-3151-F44F985B1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448F-6138-40A2-B8AB-0EA52F1A086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17FA9739-F42C-817D-A715-F56AB840D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2550"/>
            <a:ext cx="4114800" cy="365125"/>
          </a:xfrm>
        </p:spPr>
        <p:txBody>
          <a:bodyPr/>
          <a:lstStyle/>
          <a:p>
            <a:r>
              <a:rPr lang="en-US">
                <a:solidFill>
                  <a:srgbClr val="CE990A"/>
                </a:solidFill>
              </a:rPr>
              <a:t> CCA Finance Committee Meeting– September 24, 2025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C1B607-DEB6-175C-F032-CD3B440CB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352" y="1216118"/>
            <a:ext cx="8532280" cy="418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78C4CC-2B28-D9AC-B9D9-196AF179C932}"/>
              </a:ext>
            </a:extLst>
          </p:cNvPr>
          <p:cNvSpPr txBox="1"/>
          <p:nvPr/>
        </p:nvSpPr>
        <p:spPr>
          <a:xfrm>
            <a:off x="1466483" y="5412586"/>
            <a:ext cx="1093411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>
                <a:latin typeface="Arial"/>
                <a:ea typeface="Calibri"/>
                <a:cs typeface="Arial"/>
              </a:rPr>
              <a:t>Budget comparison is based on original annual  budget.</a:t>
            </a:r>
            <a:endParaRPr lang="en-US" sz="160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latin typeface="Arial"/>
                <a:ea typeface="Calibri"/>
                <a:cs typeface="Arial"/>
              </a:rPr>
              <a:t>Q3 reporting will show a comparison to the revised second half forecast, presented to the board in July.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latin typeface="Arial"/>
                <a:ea typeface="Calibri"/>
                <a:cs typeface="Arial"/>
              </a:rPr>
              <a:t>Consulting includes reclasses from Q1</a:t>
            </a:r>
          </a:p>
        </p:txBody>
      </p:sp>
    </p:spTree>
    <p:extLst>
      <p:ext uri="{BB962C8B-B14F-4D97-AF65-F5344CB8AC3E}">
        <p14:creationId xmlns:p14="http://schemas.microsoft.com/office/powerpoint/2010/main" val="743479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68DA7-2AEE-2AD3-F0BF-33DDC82FD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DB6A0-33E6-7471-E192-01254EF40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Fiscal Performance – June 2025 Year-to-Date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A95F8-EA71-2415-F59A-DFCE564AB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448F-6138-40A2-B8AB-0EA52F1A086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6BC8D578-A5DA-A41B-5C2D-D7BD1E7F0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2550"/>
            <a:ext cx="4114800" cy="365125"/>
          </a:xfrm>
        </p:spPr>
        <p:txBody>
          <a:bodyPr/>
          <a:lstStyle/>
          <a:p>
            <a:r>
              <a:rPr lang="en-US">
                <a:solidFill>
                  <a:srgbClr val="CE990A"/>
                </a:solidFill>
              </a:rPr>
              <a:t> CCA Finance Committee Meeting– September 24, 2025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037EE73-32B7-6698-734D-0DF2E9F99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518" y="1216118"/>
            <a:ext cx="8877777" cy="439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B1A043-C4F5-5ACB-A11A-F81053BCFD17}"/>
              </a:ext>
            </a:extLst>
          </p:cNvPr>
          <p:cNvSpPr txBox="1"/>
          <p:nvPr/>
        </p:nvSpPr>
        <p:spPr>
          <a:xfrm>
            <a:off x="1478518" y="5839536"/>
            <a:ext cx="781720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Salaries and Benefits overages are offset by lower consulting expenses</a:t>
            </a:r>
          </a:p>
        </p:txBody>
      </p:sp>
    </p:spTree>
    <p:extLst>
      <p:ext uri="{BB962C8B-B14F-4D97-AF65-F5344CB8AC3E}">
        <p14:creationId xmlns:p14="http://schemas.microsoft.com/office/powerpoint/2010/main" val="1341167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DA3EC-501F-715D-AF45-6B1964FB0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 Income by Quarter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15FAD3-6C70-EB2E-DAAF-CD666A4C7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CE990A"/>
                </a:solidFill>
              </a:rPr>
              <a:t>  CCA Finance Committee Meeting– September 24, 2025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773FC3-3D34-658E-D29A-B2FB01C41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448F-6138-40A2-B8AB-0EA52F1A086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B4632A-0F2A-04B7-7DC8-0C8187C46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200" y="1228024"/>
            <a:ext cx="8903596" cy="42283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D71624-205E-897B-523B-38166B4E6B3D}"/>
              </a:ext>
            </a:extLst>
          </p:cNvPr>
          <p:cNvSpPr txBox="1"/>
          <p:nvPr/>
        </p:nvSpPr>
        <p:spPr>
          <a:xfrm>
            <a:off x="1644200" y="5603348"/>
            <a:ext cx="9860392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Q1 and Q2 Net Income, combined, are $188K more than the same quarters in the prior year</a:t>
            </a:r>
          </a:p>
        </p:txBody>
      </p:sp>
    </p:spTree>
    <p:extLst>
      <p:ext uri="{BB962C8B-B14F-4D97-AF65-F5344CB8AC3E}">
        <p14:creationId xmlns:p14="http://schemas.microsoft.com/office/powerpoint/2010/main" val="185571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578F4-0509-D140-C6BB-749EF2326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C92AE-CFC7-BB99-0BEC-58DAC6233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LAIF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19D1E-3A2E-A276-037E-224691A0C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448F-6138-40A2-B8AB-0EA52F1A086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2006C6E8-6A90-BE0C-1C53-6EE6499CC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2550"/>
            <a:ext cx="4114800" cy="365125"/>
          </a:xfrm>
        </p:spPr>
        <p:txBody>
          <a:bodyPr/>
          <a:lstStyle/>
          <a:p>
            <a:r>
              <a:rPr lang="en-US">
                <a:solidFill>
                  <a:srgbClr val="CE990A"/>
                </a:solidFill>
              </a:rPr>
              <a:t> CCA Finance Committee Meeting– September 24, 2025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59C735-14B4-701A-B4EC-E17B6D81A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434" y="1233204"/>
            <a:ext cx="8081157" cy="48124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C5A769-1345-CC7B-35A6-66E38C993F95}"/>
              </a:ext>
            </a:extLst>
          </p:cNvPr>
          <p:cNvSpPr txBox="1"/>
          <p:nvPr/>
        </p:nvSpPr>
        <p:spPr>
          <a:xfrm>
            <a:off x="5966460" y="2251710"/>
            <a:ext cx="2868930" cy="902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94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6712F-8C70-E3F4-1003-AFFC559FF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1629A-B9AE-1EC5-D272-D5E6B571B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/>
                <a:cs typeface="Arial"/>
              </a:rPr>
              <a:t>Technology Platform Transition Update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FCB41-5318-5395-0F70-1CAD01212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448F-6138-40A2-B8AB-0EA52F1A086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0DA38AAC-5755-25F3-DAB2-2F1066A36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2550"/>
            <a:ext cx="4114800" cy="365125"/>
          </a:xfrm>
        </p:spPr>
        <p:txBody>
          <a:bodyPr/>
          <a:lstStyle/>
          <a:p>
            <a:r>
              <a:rPr lang="en-US">
                <a:solidFill>
                  <a:srgbClr val="CE990A"/>
                </a:solidFill>
              </a:rPr>
              <a:t> CCA Finance Committee Meeting– September 24, 2025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2980F8-5B32-EDE6-78B6-79B7FA57105E}"/>
              </a:ext>
            </a:extLst>
          </p:cNvPr>
          <p:cNvSpPr txBox="1"/>
          <p:nvPr/>
        </p:nvSpPr>
        <p:spPr>
          <a:xfrm>
            <a:off x="1213375" y="1360170"/>
            <a:ext cx="10628105" cy="50685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Initial engagement with Procore proved unworkable: </a:t>
            </a:r>
            <a:endParaRPr lang="en-US">
              <a:latin typeface="Arial"/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High cost, lengthy timeline (≈1 year), and lack of needed features.</a:t>
            </a:r>
            <a:endParaRPr lang="en-US">
              <a:latin typeface="Arial"/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Alternative review identified Sage Construction Management (Sage CM) as a stronger fit:</a:t>
            </a:r>
            <a:endParaRPr lang="en-US">
              <a:latin typeface="Arial"/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>
              <a:latin typeface="Arial"/>
              <a:ea typeface="Calibri" panose="020F0502020204030204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Direct integration with Sage Intacct.</a:t>
            </a:r>
            <a:endParaRPr lang="en-US">
              <a:latin typeface="Arial"/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Includes required functionality and consistent support across Sage modules.</a:t>
            </a:r>
            <a:endParaRPr lang="en-US">
              <a:latin typeface="Arial"/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Cohesive Implementation Team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Sage CM Implementation team will be the current Sage Intacct Team</a:t>
            </a:r>
            <a:endParaRPr lang="en-US">
              <a:latin typeface="Arial"/>
              <a:ea typeface="Calibri" panose="020F0502020204030204"/>
              <a:cs typeface="Calibri" panose="020F0502020204030204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Level of support and professionalism is proven.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Substantial cost savings.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CCA has signed with Sage CM</a:t>
            </a:r>
            <a:endParaRPr lang="en-US">
              <a:latin typeface="Arial"/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Procore contract ends September 30, 2025, and will not be renewed.</a:t>
            </a:r>
            <a:endParaRPr lang="en-US">
              <a:latin typeface="Arial"/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Planned go-live: January 1, 2026.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2925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2F235-D02A-4797-D39D-8CFE89A00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0FD04-4207-83D2-2767-21E159B2A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Proposed California Bank of Commerce Cash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8FA7C-5B2C-2922-D016-73F2C6B13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448F-6138-40A2-B8AB-0EA52F1A086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75C87E1C-8957-0EBA-B927-5C91C11D0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2550"/>
            <a:ext cx="4114800" cy="365125"/>
          </a:xfrm>
        </p:spPr>
        <p:txBody>
          <a:bodyPr/>
          <a:lstStyle/>
          <a:p>
            <a:r>
              <a:rPr lang="en-US">
                <a:solidFill>
                  <a:srgbClr val="CE990A"/>
                </a:solidFill>
              </a:rPr>
              <a:t> CCA Finance Committee Meeting– September 24, 2025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D0DB76-A4DE-0D9A-5AD4-6CDCE47AC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1217190"/>
            <a:ext cx="8420100" cy="477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62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6AE37-C05D-E244-4108-8CC90E628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83" y="814385"/>
            <a:ext cx="10009158" cy="578892"/>
          </a:xfrm>
        </p:spPr>
        <p:txBody>
          <a:bodyPr/>
          <a:lstStyle/>
          <a:p>
            <a:r>
              <a:rPr lang="en-US" b="1">
                <a:latin typeface="Arial"/>
                <a:cs typeface="Arial"/>
              </a:rPr>
              <a:t>Proposed California Bank of Commerce Cash Structure (cont.)</a:t>
            </a:r>
            <a:endParaRPr lang="en-US">
              <a:solidFill>
                <a:srgbClr val="000000"/>
              </a:solidFill>
            </a:endParaRPr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CF1DC5-FA6A-CAAD-7A6F-75E6AB4B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CE990A"/>
                </a:solidFill>
              </a:rPr>
              <a:t>  CCA Finance Committee Meeting– September 24, 2025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E1C714-B1DB-3EFF-51C4-B511DE247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448F-6138-40A2-B8AB-0EA52F1A086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C0842A-3B92-E06C-87DD-A62C3195707E}"/>
              </a:ext>
            </a:extLst>
          </p:cNvPr>
          <p:cNvSpPr txBox="1"/>
          <p:nvPr/>
        </p:nvSpPr>
        <p:spPr>
          <a:xfrm>
            <a:off x="1930370" y="5858949"/>
            <a:ext cx="800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Combined 3-Month Interest Total:  $224,779.76 + $18,196.46 = $242,976.22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59C6D1-A8E0-A883-C363-F9497E945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370" y="1240447"/>
            <a:ext cx="8331256" cy="437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37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f3843d4-9d25-41c8-9b70-a8a66da2e891" xsi:nil="true"/>
    <lcf76f155ced4ddcb4097134ff3c332f xmlns="2eecbad5-cebd-4d38-9f8b-bbf0786dd8c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F5A1251879304BBEAC41E9CC4F5B5E" ma:contentTypeVersion="12" ma:contentTypeDescription="Create a new document." ma:contentTypeScope="" ma:versionID="49bf248bb3e624ad35626f7dc03d55ec">
  <xsd:schema xmlns:xsd="http://www.w3.org/2001/XMLSchema" xmlns:xs="http://www.w3.org/2001/XMLSchema" xmlns:p="http://schemas.microsoft.com/office/2006/metadata/properties" xmlns:ns2="2eecbad5-cebd-4d38-9f8b-bbf0786dd8c4" xmlns:ns3="ef3843d4-9d25-41c8-9b70-a8a66da2e891" targetNamespace="http://schemas.microsoft.com/office/2006/metadata/properties" ma:root="true" ma:fieldsID="9715a12fcc72a094e040ec816c52b130" ns2:_="" ns3:_="">
    <xsd:import namespace="2eecbad5-cebd-4d38-9f8b-bbf0786dd8c4"/>
    <xsd:import namespace="ef3843d4-9d25-41c8-9b70-a8a66da2e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ecbad5-cebd-4d38-9f8b-bbf0786dd8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8736aff-6fcb-4d93-8879-064867133a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3843d4-9d25-41c8-9b70-a8a66da2e89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9ab1ffc-cf3c-4bde-aeae-461489d6a1e8}" ma:internalName="TaxCatchAll" ma:showField="CatchAllData" ma:web="ef3843d4-9d25-41c8-9b70-a8a66da2e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A84CF7-74AC-4F5F-A902-CAE7A6D18D92}">
  <ds:schemaRefs>
    <ds:schemaRef ds:uri="2eecbad5-cebd-4d38-9f8b-bbf0786dd8c4"/>
    <ds:schemaRef ds:uri="ef3843d4-9d25-41c8-9b70-a8a66da2e89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3C6053C-7FCC-452D-9C71-244436A45E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20C074-58CC-4597-B0BB-B608AD88F3BA}">
  <ds:schemaRefs>
    <ds:schemaRef ds:uri="2eecbad5-cebd-4d38-9f8b-bbf0786dd8c4"/>
    <ds:schemaRef ds:uri="ef3843d4-9d25-41c8-9b70-a8a66da2e89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       CCA Finance Committee Meeting</vt:lpstr>
      <vt:lpstr>Agenda</vt:lpstr>
      <vt:lpstr>Fiscal Performance – Q2 2025</vt:lpstr>
      <vt:lpstr>Fiscal Performance – June 2025 Year-to-Date</vt:lpstr>
      <vt:lpstr>Net Income by Quarter</vt:lpstr>
      <vt:lpstr>LAIF Report</vt:lpstr>
      <vt:lpstr>Technology Platform Transition Update</vt:lpstr>
      <vt:lpstr>Proposed California Bank of Commerce Cash Structure</vt:lpstr>
      <vt:lpstr>Proposed California Bank of Commerce Cash Structure (cont.)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CCA Review and Check-In</dc:title>
  <dc:creator>Randy Crabtree Jr.</dc:creator>
  <cp:revision>1</cp:revision>
  <cp:lastPrinted>2025-07-15T23:37:41Z</cp:lastPrinted>
  <dcterms:created xsi:type="dcterms:W3CDTF">2020-04-30T23:41:38Z</dcterms:created>
  <dcterms:modified xsi:type="dcterms:W3CDTF">2025-09-18T15:21:08Z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0x010100BDF5A1251879304BBEAC41E9CC4F5B5E</vt:lpwstr>
  </property>
  <property fmtid="{D5CDD505-2E9C-101B-9397-08002B2CF9AE}" pid="3" name="MediaServiceImageTags">
    <vt:lpwstr/>
  </property>
  <property fmtid="{D5CDD505-2E9C-101B-9397-08002B2CF9AE}" pid="4" name="MSIP_Label_e613593a-566f-4081-b4ae-bb94d80d8a3c_Enabled">
    <vt:lpwstr>true</vt:lpwstr>
  </property>
  <property fmtid="{D5CDD505-2E9C-101B-9397-08002B2CF9AE}" pid="5" name="MSIP_Label_e613593a-566f-4081-b4ae-bb94d80d8a3c_SetDate">
    <vt:lpwstr>2025-03-05T21:13:26Z</vt:lpwstr>
  </property>
  <property fmtid="{D5CDD505-2E9C-101B-9397-08002B2CF9AE}" pid="6" name="MSIP_Label_e613593a-566f-4081-b4ae-bb94d80d8a3c_Method">
    <vt:lpwstr>Standard</vt:lpwstr>
  </property>
  <property fmtid="{D5CDD505-2E9C-101B-9397-08002B2CF9AE}" pid="7" name="MSIP_Label_e613593a-566f-4081-b4ae-bb94d80d8a3c_Name">
    <vt:lpwstr>defa4170-0d19-0005-0004-bc88714345d2</vt:lpwstr>
  </property>
  <property fmtid="{D5CDD505-2E9C-101B-9397-08002B2CF9AE}" pid="8" name="MSIP_Label_e613593a-566f-4081-b4ae-bb94d80d8a3c_SiteId">
    <vt:lpwstr>a1afb197-5f10-4ea8-b8b5-9bf6b48422a0</vt:lpwstr>
  </property>
  <property fmtid="{D5CDD505-2E9C-101B-9397-08002B2CF9AE}" pid="9" name="MSIP_Label_e613593a-566f-4081-b4ae-bb94d80d8a3c_ActionId">
    <vt:lpwstr>a97b8943-74dc-4d7d-9aba-4266b18defb5</vt:lpwstr>
  </property>
  <property fmtid="{D5CDD505-2E9C-101B-9397-08002B2CF9AE}" pid="10" name="MSIP_Label_e613593a-566f-4081-b4ae-bb94d80d8a3c_ContentBits">
    <vt:lpwstr>0</vt:lpwstr>
  </property>
  <property fmtid="{D5CDD505-2E9C-101B-9397-08002B2CF9AE}" pid="11" name="MSIP_Label_e613593a-566f-4081-b4ae-bb94d80d8a3c_Tag">
    <vt:lpwstr>50, 3, 0, 1</vt:lpwstr>
  </property>
</Properties>
</file>