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13"/>
  </p:notesMasterIdLst>
  <p:sldIdLst>
    <p:sldId id="831" r:id="rId5"/>
    <p:sldId id="844" r:id="rId6"/>
    <p:sldId id="837" r:id="rId7"/>
    <p:sldId id="840" r:id="rId8"/>
    <p:sldId id="846" r:id="rId9"/>
    <p:sldId id="839" r:id="rId10"/>
    <p:sldId id="847" r:id="rId11"/>
    <p:sldId id="848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EB905E-BA82-4E53-9172-6D360ACB7181}">
          <p14:sldIdLst>
            <p14:sldId id="831"/>
            <p14:sldId id="844"/>
            <p14:sldId id="837"/>
            <p14:sldId id="840"/>
            <p14:sldId id="846"/>
            <p14:sldId id="839"/>
            <p14:sldId id="847"/>
            <p14:sldId id="848"/>
          </p14:sldIdLst>
        </p14:section>
        <p14:section name="Untitled Section" id="{6387F60D-C33D-4ECD-A3FE-0AFA107D8E3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511D00-1667-C6C3-387F-DE63D1D2D666}" name="Julie Fields" initials="JF" userId="S::jstephenson@ccauthority.org::58da5fd9-4f0c-4993-a535-14dbb24cb911" providerId="AD"/>
  <p188:author id="{6B58D508-D01D-E5AB-ED8A-93432AE84325}" name="Josh Brones" initials="JB" userId="S::jbrones@ccauthority.org::2a16f675-6158-42b9-9ac6-52ef65ad5015" providerId="AD"/>
  <p188:author id="{39A9CC13-4C06-6B89-AF29-AD56B94CF74E}" name="Debora Boutte" initials="" userId="S::dboutte@cpshr.us::cffb1abf-723a-42fd-a54e-407176ce7d30" providerId="AD"/>
  <p188:author id="{3FD74A61-FE1F-EF11-433F-A54A4D53666B}" name="Marcus Lee" initials="ML" userId="S::mlee@ccauthority.org::03897e41-c24c-4174-a09d-82df9a527429" providerId="AD"/>
  <p188:author id="{2807A49A-450D-F86E-B863-CA5FE4594256}" name="Susan Hargett" initials="SH" userId="S::shargett@ccauthority.org::5bebec78-c255-4bfc-bccc-d134289c863c" providerId="AD"/>
  <p188:author id="{F5F881E7-2D94-9A27-2F6D-0A4E304978FE}" name="Julie Fields" initials="" userId="S::jfields@ccauthority.org::58da5fd9-4f0c-4993-a535-14dbb24cb911" providerId="AD"/>
  <p188:author id="{DC6494EC-E376-8835-36CD-A98D05654310}" name="Debora Boutte" initials="DB" userId="S::dboutte_cpshr.us#ext#@ccauthority.onmicrosoft.com::56b784a4-d42f-47e9-8c0a-b2873c1c062b" providerId="AD"/>
  <p188:author id="{26090FED-AA38-1396-968E-08A2A0F715E6}" name="Randy Crabtree" initials="" userId="S::rcrabtree@ccauthority.org::784e2fdc-5f6b-433a-b5f0-4397efd523b9" providerId="AD"/>
  <p188:author id="{817AD8F0-C8D7-57CC-1E8E-A07C756BA9FF}" name="Glynnis Vaughan" initials="GV" userId="S::gvaughan@ccauthority.org::63dc6036-f34e-4657-b3a2-8660e42d84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CE990A"/>
    <a:srgbClr val="FFFFFF"/>
    <a:srgbClr val="0C5583"/>
    <a:srgbClr val="3B8F86"/>
    <a:srgbClr val="CFD5EA"/>
    <a:srgbClr val="969696"/>
    <a:srgbClr val="70AD47"/>
    <a:srgbClr val="385723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A9BD4-8660-0427-D524-09A1B5682F5A}" v="1" dt="2025-10-23T16:22:09.569"/>
    <p1510:client id="{5F4A186E-3342-153E-E27F-E9EC6CC3A912}" v="4" dt="2025-10-22T18:16:20.582"/>
    <p1510:client id="{6508B4C4-FAB8-30F4-22B9-88C78156F1F3}" v="71" dt="2025-10-22T23:21:52.589"/>
    <p1510:client id="{E5F14115-D546-4DFE-8D3B-1088643E1B00}" v="5" dt="2025-10-21T21:35:23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Fields" userId="S::jstephenson@ccauthority.org::58da5fd9-4f0c-4993-a535-14dbb24cb911" providerId="AD" clId="Web-{0B805D56-4AC0-3823-3929-8DF8F672E2D6}"/>
    <pc:docChg chg="modSld">
      <pc:chgData name="Julie Fields" userId="S::jstephenson@ccauthority.org::58da5fd9-4f0c-4993-a535-14dbb24cb911" providerId="AD" clId="Web-{0B805D56-4AC0-3823-3929-8DF8F672E2D6}" dt="2025-10-16T19:48:30.081" v="5" actId="20577"/>
      <pc:docMkLst>
        <pc:docMk/>
      </pc:docMkLst>
      <pc:sldChg chg="modSp">
        <pc:chgData name="Julie Fields" userId="S::jstephenson@ccauthority.org::58da5fd9-4f0c-4993-a535-14dbb24cb911" providerId="AD" clId="Web-{0B805D56-4AC0-3823-3929-8DF8F672E2D6}" dt="2025-10-16T19:48:30.081" v="5" actId="20577"/>
        <pc:sldMkLst>
          <pc:docMk/>
          <pc:sldMk cId="2235589817" sldId="831"/>
        </pc:sldMkLst>
        <pc:spChg chg="mod">
          <ac:chgData name="Julie Fields" userId="S::jstephenson@ccauthority.org::58da5fd9-4f0c-4993-a535-14dbb24cb911" providerId="AD" clId="Web-{0B805D56-4AC0-3823-3929-8DF8F672E2D6}" dt="2025-10-16T19:48:30.081" v="5" actId="20577"/>
          <ac:spMkLst>
            <pc:docMk/>
            <pc:sldMk cId="2235589817" sldId="831"/>
            <ac:spMk id="5" creationId="{2C9549C0-AA51-F2D9-5652-60CBE62813EF}"/>
          </ac:spMkLst>
        </pc:spChg>
      </pc:sldChg>
    </pc:docChg>
  </pc:docChgLst>
  <pc:docChgLst>
    <pc:chgData name="Julie Fields" userId="58da5fd9-4f0c-4993-a535-14dbb24cb911" providerId="ADAL" clId="{E5F14115-D546-4DFE-8D3B-1088643E1B00}"/>
    <pc:docChg chg="undo custSel delSld modSld modSection">
      <pc:chgData name="Julie Fields" userId="58da5fd9-4f0c-4993-a535-14dbb24cb911" providerId="ADAL" clId="{E5F14115-D546-4DFE-8D3B-1088643E1B00}" dt="2025-10-17T18:24:48.830" v="677" actId="14100"/>
      <pc:docMkLst>
        <pc:docMk/>
      </pc:docMkLst>
      <pc:sldChg chg="addSp delSp modSp mod">
        <pc:chgData name="Julie Fields" userId="58da5fd9-4f0c-4993-a535-14dbb24cb911" providerId="ADAL" clId="{E5F14115-D546-4DFE-8D3B-1088643E1B00}" dt="2025-10-16T21:33:42.299" v="534" actId="21"/>
        <pc:sldMkLst>
          <pc:docMk/>
          <pc:sldMk cId="743479870" sldId="837"/>
        </pc:sldMkLst>
        <pc:spChg chg="mod">
          <ac:chgData name="Julie Fields" userId="58da5fd9-4f0c-4993-a535-14dbb24cb911" providerId="ADAL" clId="{E5F14115-D546-4DFE-8D3B-1088643E1B00}" dt="2025-10-16T19:58:14.916" v="61"/>
          <ac:spMkLst>
            <pc:docMk/>
            <pc:sldMk cId="743479870" sldId="837"/>
            <ac:spMk id="5" creationId="{17FA9739-F42C-817D-A715-F56AB840DFFB}"/>
          </ac:spMkLst>
        </pc:spChg>
        <pc:spChg chg="add del mod">
          <ac:chgData name="Julie Fields" userId="58da5fd9-4f0c-4993-a535-14dbb24cb911" providerId="ADAL" clId="{E5F14115-D546-4DFE-8D3B-1088643E1B00}" dt="2025-10-16T21:33:42.299" v="534" actId="21"/>
          <ac:spMkLst>
            <pc:docMk/>
            <pc:sldMk cId="743479870" sldId="837"/>
            <ac:spMk id="8" creationId="{19480879-C260-19D5-51A9-9F2BF01EF0E6}"/>
          </ac:spMkLst>
        </pc:spChg>
        <pc:picChg chg="add mod">
          <ac:chgData name="Julie Fields" userId="58da5fd9-4f0c-4993-a535-14dbb24cb911" providerId="ADAL" clId="{E5F14115-D546-4DFE-8D3B-1088643E1B00}" dt="2025-10-16T21:31:54.249" v="521" actId="1076"/>
          <ac:picMkLst>
            <pc:docMk/>
            <pc:sldMk cId="743479870" sldId="837"/>
            <ac:picMk id="9" creationId="{56037AD2-71C2-9AF5-3C88-428DFA6B9B2D}"/>
          </ac:picMkLst>
        </pc:picChg>
      </pc:sldChg>
      <pc:sldChg chg="addSp delSp modSp mod">
        <pc:chgData name="Julie Fields" userId="58da5fd9-4f0c-4993-a535-14dbb24cb911" providerId="ADAL" clId="{E5F14115-D546-4DFE-8D3B-1088643E1B00}" dt="2025-10-16T21:44:02.198" v="667" actId="1582"/>
        <pc:sldMkLst>
          <pc:docMk/>
          <pc:sldMk cId="575294706" sldId="839"/>
        </pc:sldMkLst>
        <pc:spChg chg="mod">
          <ac:chgData name="Julie Fields" userId="58da5fd9-4f0c-4993-a535-14dbb24cb911" providerId="ADAL" clId="{E5F14115-D546-4DFE-8D3B-1088643E1B00}" dt="2025-10-16T19:58:29.846" v="64"/>
          <ac:spMkLst>
            <pc:docMk/>
            <pc:sldMk cId="575294706" sldId="839"/>
            <ac:spMk id="5" creationId="{2006C6E8-6A90-BE0C-1C53-6EE6499CC9BC}"/>
          </ac:spMkLst>
        </pc:spChg>
        <pc:picChg chg="add mod">
          <ac:chgData name="Julie Fields" userId="58da5fd9-4f0c-4993-a535-14dbb24cb911" providerId="ADAL" clId="{E5F14115-D546-4DFE-8D3B-1088643E1B00}" dt="2025-10-16T21:44:02.198" v="667" actId="1582"/>
          <ac:picMkLst>
            <pc:docMk/>
            <pc:sldMk cId="575294706" sldId="839"/>
            <ac:picMk id="8" creationId="{0B3AC22A-6BE5-C65E-8C24-CE14917F11CE}"/>
          </ac:picMkLst>
        </pc:picChg>
      </pc:sldChg>
      <pc:sldChg chg="addSp delSp modSp mod">
        <pc:chgData name="Julie Fields" userId="58da5fd9-4f0c-4993-a535-14dbb24cb911" providerId="ADAL" clId="{E5F14115-D546-4DFE-8D3B-1088643E1B00}" dt="2025-10-16T21:36:25.489" v="632" actId="1076"/>
        <pc:sldMkLst>
          <pc:docMk/>
          <pc:sldMk cId="1341167703" sldId="840"/>
        </pc:sldMkLst>
        <pc:spChg chg="mod">
          <ac:chgData name="Julie Fields" userId="58da5fd9-4f0c-4993-a535-14dbb24cb911" providerId="ADAL" clId="{E5F14115-D546-4DFE-8D3B-1088643E1B00}" dt="2025-10-16T19:58:20.198" v="62"/>
          <ac:spMkLst>
            <pc:docMk/>
            <pc:sldMk cId="1341167703" sldId="840"/>
            <ac:spMk id="5" creationId="{6BC8D578-A5DA-A41B-5C2D-D7BD1E7F0E86}"/>
          </ac:spMkLst>
        </pc:spChg>
        <pc:spChg chg="add mod">
          <ac:chgData name="Julie Fields" userId="58da5fd9-4f0c-4993-a535-14dbb24cb911" providerId="ADAL" clId="{E5F14115-D546-4DFE-8D3B-1088643E1B00}" dt="2025-10-16T21:36:25.489" v="632" actId="1076"/>
          <ac:spMkLst>
            <pc:docMk/>
            <pc:sldMk cId="1341167703" sldId="840"/>
            <ac:spMk id="10" creationId="{DCA555C0-38C0-12ED-7C2D-6827D79AA9A2}"/>
          </ac:spMkLst>
        </pc:spChg>
        <pc:picChg chg="add mod">
          <ac:chgData name="Julie Fields" userId="58da5fd9-4f0c-4993-a535-14dbb24cb911" providerId="ADAL" clId="{E5F14115-D546-4DFE-8D3B-1088643E1B00}" dt="2025-10-16T21:34:21.049" v="544" actId="1076"/>
          <ac:picMkLst>
            <pc:docMk/>
            <pc:sldMk cId="1341167703" sldId="840"/>
            <ac:picMk id="9" creationId="{59359AAC-D3E3-93A4-9A40-0EF7DD48511C}"/>
          </ac:picMkLst>
        </pc:picChg>
      </pc:sldChg>
      <pc:sldChg chg="modSp mod">
        <pc:chgData name="Julie Fields" userId="58da5fd9-4f0c-4993-a535-14dbb24cb911" providerId="ADAL" clId="{E5F14115-D546-4DFE-8D3B-1088643E1B00}" dt="2025-10-16T21:43:05.651" v="664" actId="20577"/>
        <pc:sldMkLst>
          <pc:docMk/>
          <pc:sldMk cId="2344295633" sldId="844"/>
        </pc:sldMkLst>
        <pc:spChg chg="mod">
          <ac:chgData name="Julie Fields" userId="58da5fd9-4f0c-4993-a535-14dbb24cb911" providerId="ADAL" clId="{E5F14115-D546-4DFE-8D3B-1088643E1B00}" dt="2025-10-16T21:43:05.651" v="664" actId="20577"/>
          <ac:spMkLst>
            <pc:docMk/>
            <pc:sldMk cId="2344295633" sldId="844"/>
            <ac:spMk id="3" creationId="{E098C696-3DA6-1C50-40DE-7AFB20888E91}"/>
          </ac:spMkLst>
        </pc:spChg>
        <pc:spChg chg="mod">
          <ac:chgData name="Julie Fields" userId="58da5fd9-4f0c-4993-a535-14dbb24cb911" providerId="ADAL" clId="{E5F14115-D546-4DFE-8D3B-1088643E1B00}" dt="2025-10-16T19:58:05.956" v="60" actId="20577"/>
          <ac:spMkLst>
            <pc:docMk/>
            <pc:sldMk cId="2344295633" sldId="844"/>
            <ac:spMk id="4" creationId="{2967E526-5D40-13B6-A3CA-926B88A70BF1}"/>
          </ac:spMkLst>
        </pc:spChg>
      </pc:sldChg>
      <pc:sldChg chg="addSp delSp modSp mod">
        <pc:chgData name="Julie Fields" userId="58da5fd9-4f0c-4993-a535-14dbb24cb911" providerId="ADAL" clId="{E5F14115-D546-4DFE-8D3B-1088643E1B00}" dt="2025-10-17T18:24:48.830" v="677" actId="14100"/>
        <pc:sldMkLst>
          <pc:docMk/>
          <pc:sldMk cId="1788370801" sldId="846"/>
        </pc:sldMkLst>
        <pc:spChg chg="mod">
          <ac:chgData name="Julie Fields" userId="58da5fd9-4f0c-4993-a535-14dbb24cb911" providerId="ADAL" clId="{E5F14115-D546-4DFE-8D3B-1088643E1B00}" dt="2025-10-16T19:58:24.855" v="63"/>
          <ac:spMkLst>
            <pc:docMk/>
            <pc:sldMk cId="1788370801" sldId="846"/>
            <ac:spMk id="4" creationId="{FA175DBC-89BB-5DD1-BBEA-91BDAC9766B0}"/>
          </ac:spMkLst>
        </pc:spChg>
      </pc:sldChg>
    </pc:docChg>
  </pc:docChgLst>
  <pc:docChgLst>
    <pc:chgData name="Susan Hargett" userId="S::shargett@ccauthority.org::5bebec78-c255-4bfc-bccc-d134289c863c" providerId="AD" clId="Web-{5F4A186E-3342-153E-E27F-E9EC6CC3A912}"/>
    <pc:docChg chg="modSld">
      <pc:chgData name="Susan Hargett" userId="S::shargett@ccauthority.org::5bebec78-c255-4bfc-bccc-d134289c863c" providerId="AD" clId="Web-{5F4A186E-3342-153E-E27F-E9EC6CC3A912}" dt="2025-10-22T18:16:20.582" v="3" actId="20577"/>
      <pc:docMkLst>
        <pc:docMk/>
      </pc:docMkLst>
      <pc:sldChg chg="modSp">
        <pc:chgData name="Susan Hargett" userId="S::shargett@ccauthority.org::5bebec78-c255-4bfc-bccc-d134289c863c" providerId="AD" clId="Web-{5F4A186E-3342-153E-E27F-E9EC6CC3A912}" dt="2025-10-22T18:16:20.582" v="3" actId="20577"/>
        <pc:sldMkLst>
          <pc:docMk/>
          <pc:sldMk cId="2344295633" sldId="844"/>
        </pc:sldMkLst>
        <pc:spChg chg="mod">
          <ac:chgData name="Susan Hargett" userId="S::shargett@ccauthority.org::5bebec78-c255-4bfc-bccc-d134289c863c" providerId="AD" clId="Web-{5F4A186E-3342-153E-E27F-E9EC6CC3A912}" dt="2025-10-22T18:16:20.582" v="3" actId="20577"/>
          <ac:spMkLst>
            <pc:docMk/>
            <pc:sldMk cId="2344295633" sldId="844"/>
            <ac:spMk id="3" creationId="{E098C696-3DA6-1C50-40DE-7AFB20888E91}"/>
          </ac:spMkLst>
        </pc:spChg>
      </pc:sldChg>
    </pc:docChg>
  </pc:docChgLst>
  <pc:docChgLst>
    <pc:chgData name="Susan Hargett" userId="S::shargett@ccauthority.org::5bebec78-c255-4bfc-bccc-d134289c863c" providerId="AD" clId="Web-{21DA9BD4-8660-0427-D524-09A1B5682F5A}"/>
    <pc:docChg chg="sldOrd">
      <pc:chgData name="Susan Hargett" userId="S::shargett@ccauthority.org::5bebec78-c255-4bfc-bccc-d134289c863c" providerId="AD" clId="Web-{21DA9BD4-8660-0427-D524-09A1B5682F5A}" dt="2025-10-23T16:22:09.569" v="0"/>
      <pc:docMkLst>
        <pc:docMk/>
      </pc:docMkLst>
      <pc:sldChg chg="ord">
        <pc:chgData name="Susan Hargett" userId="S::shargett@ccauthority.org::5bebec78-c255-4bfc-bccc-d134289c863c" providerId="AD" clId="Web-{21DA9BD4-8660-0427-D524-09A1B5682F5A}" dt="2025-10-23T16:22:09.569" v="0"/>
        <pc:sldMkLst>
          <pc:docMk/>
          <pc:sldMk cId="1341167703" sldId="840"/>
        </pc:sldMkLst>
      </pc:sldChg>
    </pc:docChg>
  </pc:docChgLst>
  <pc:docChgLst>
    <pc:chgData name="Julie Fields" userId="58da5fd9-4f0c-4993-a535-14dbb24cb911" providerId="ADAL" clId="{0F2866E1-145A-4FC9-98A0-57DD6991574D}"/>
    <pc:docChg chg="undo custSel modSld">
      <pc:chgData name="Julie Fields" userId="58da5fd9-4f0c-4993-a535-14dbb24cb911" providerId="ADAL" clId="{0F2866E1-145A-4FC9-98A0-57DD6991574D}" dt="2025-10-21T21:36:31.977" v="82" actId="2711"/>
      <pc:docMkLst>
        <pc:docMk/>
      </pc:docMkLst>
      <pc:sldChg chg="modSp mod">
        <pc:chgData name="Julie Fields" userId="58da5fd9-4f0c-4993-a535-14dbb24cb911" providerId="ADAL" clId="{0F2866E1-145A-4FC9-98A0-57DD6991574D}" dt="2025-10-21T21:28:58.843" v="45" actId="20577"/>
        <pc:sldMkLst>
          <pc:docMk/>
          <pc:sldMk cId="743479870" sldId="837"/>
        </pc:sldMkLst>
        <pc:spChg chg="mod">
          <ac:chgData name="Julie Fields" userId="58da5fd9-4f0c-4993-a535-14dbb24cb911" providerId="ADAL" clId="{0F2866E1-145A-4FC9-98A0-57DD6991574D}" dt="2025-10-21T21:28:58.843" v="45" actId="20577"/>
          <ac:spMkLst>
            <pc:docMk/>
            <pc:sldMk cId="743479870" sldId="837"/>
            <ac:spMk id="8" creationId="{19480879-C260-19D5-51A9-9F2BF01EF0E6}"/>
          </ac:spMkLst>
        </pc:spChg>
      </pc:sldChg>
      <pc:sldChg chg="modSp mod">
        <pc:chgData name="Julie Fields" userId="58da5fd9-4f0c-4993-a535-14dbb24cb911" providerId="ADAL" clId="{0F2866E1-145A-4FC9-98A0-57DD6991574D}" dt="2025-10-21T21:36:31.977" v="82" actId="2711"/>
        <pc:sldMkLst>
          <pc:docMk/>
          <pc:sldMk cId="1341167703" sldId="840"/>
        </pc:sldMkLst>
        <pc:spChg chg="mod">
          <ac:chgData name="Julie Fields" userId="58da5fd9-4f0c-4993-a535-14dbb24cb911" providerId="ADAL" clId="{0F2866E1-145A-4FC9-98A0-57DD6991574D}" dt="2025-10-21T21:36:31.977" v="82" actId="2711"/>
          <ac:spMkLst>
            <pc:docMk/>
            <pc:sldMk cId="1341167703" sldId="840"/>
            <ac:spMk id="10" creationId="{DCA555C0-38C0-12ED-7C2D-6827D79AA9A2}"/>
          </ac:spMkLst>
        </pc:spChg>
        <pc:picChg chg="mod">
          <ac:chgData name="Julie Fields" userId="58da5fd9-4f0c-4993-a535-14dbb24cb911" providerId="ADAL" clId="{0F2866E1-145A-4FC9-98A0-57DD6991574D}" dt="2025-10-21T21:30:19.034" v="55" actId="1076"/>
          <ac:picMkLst>
            <pc:docMk/>
            <pc:sldMk cId="1341167703" sldId="840"/>
            <ac:picMk id="9" creationId="{59359AAC-D3E3-93A4-9A40-0EF7DD48511C}"/>
          </ac:picMkLst>
        </pc:picChg>
      </pc:sldChg>
      <pc:sldChg chg="addSp delSp modSp mod">
        <pc:chgData name="Julie Fields" userId="58da5fd9-4f0c-4993-a535-14dbb24cb911" providerId="ADAL" clId="{0F2866E1-145A-4FC9-98A0-57DD6991574D}" dt="2025-10-21T21:31:28.552" v="58" actId="1076"/>
        <pc:sldMkLst>
          <pc:docMk/>
          <pc:sldMk cId="1788370801" sldId="846"/>
        </pc:sldMkLst>
        <pc:picChg chg="add mod">
          <ac:chgData name="Julie Fields" userId="58da5fd9-4f0c-4993-a535-14dbb24cb911" providerId="ADAL" clId="{0F2866E1-145A-4FC9-98A0-57DD6991574D}" dt="2025-10-21T21:31:28.552" v="58" actId="1076"/>
          <ac:picMkLst>
            <pc:docMk/>
            <pc:sldMk cId="1788370801" sldId="846"/>
            <ac:picMk id="6" creationId="{7F2C53D0-C785-B753-D369-221913E779F2}"/>
          </ac:picMkLst>
        </pc:picChg>
        <pc:picChg chg="add mod">
          <ac:chgData name="Julie Fields" userId="58da5fd9-4f0c-4993-a535-14dbb24cb911" providerId="ADAL" clId="{0F2866E1-145A-4FC9-98A0-57DD6991574D}" dt="2025-10-21T21:27:23.810" v="22" actId="14100"/>
          <ac:picMkLst>
            <pc:docMk/>
            <pc:sldMk cId="1788370801" sldId="846"/>
            <ac:picMk id="9" creationId="{0D57E328-3A4C-F846-D9D4-11E64091D106}"/>
          </ac:picMkLst>
        </pc:picChg>
      </pc:sldChg>
      <pc:sldChg chg="addSp delSp modSp mod">
        <pc:chgData name="Julie Fields" userId="58da5fd9-4f0c-4993-a535-14dbb24cb911" providerId="ADAL" clId="{0F2866E1-145A-4FC9-98A0-57DD6991574D}" dt="2025-10-21T21:36:02.465" v="81" actId="1076"/>
        <pc:sldMkLst>
          <pc:docMk/>
          <pc:sldMk cId="3920288646" sldId="847"/>
        </pc:sldMkLst>
        <pc:spChg chg="mod">
          <ac:chgData name="Julie Fields" userId="58da5fd9-4f0c-4993-a535-14dbb24cb911" providerId="ADAL" clId="{0F2866E1-145A-4FC9-98A0-57DD6991574D}" dt="2025-10-21T21:35:50.728" v="78" actId="6549"/>
          <ac:spMkLst>
            <pc:docMk/>
            <pc:sldMk cId="3920288646" sldId="847"/>
            <ac:spMk id="2" creationId="{66CB512A-BCEA-20C7-F95D-60482A80C771}"/>
          </ac:spMkLst>
        </pc:spChg>
        <pc:spChg chg="add mod">
          <ac:chgData name="Julie Fields" userId="58da5fd9-4f0c-4993-a535-14dbb24cb911" providerId="ADAL" clId="{0F2866E1-145A-4FC9-98A0-57DD6991574D}" dt="2025-10-21T21:36:02.465" v="81" actId="1076"/>
          <ac:spMkLst>
            <pc:docMk/>
            <pc:sldMk cId="3920288646" sldId="847"/>
            <ac:spMk id="9" creationId="{0ADEB7EC-A4E7-F2A2-E7DF-DF8263CFEB2D}"/>
          </ac:spMkLst>
        </pc:spChg>
        <pc:picChg chg="add mod">
          <ac:chgData name="Julie Fields" userId="58da5fd9-4f0c-4993-a535-14dbb24cb911" providerId="ADAL" clId="{0F2866E1-145A-4FC9-98A0-57DD6991574D}" dt="2025-10-21T21:35:58.813" v="80" actId="1076"/>
          <ac:picMkLst>
            <pc:docMk/>
            <pc:sldMk cId="3920288646" sldId="847"/>
            <ac:picMk id="7" creationId="{D7AE8D63-AFB9-9D32-2415-EC995D4B304D}"/>
          </ac:picMkLst>
        </pc:picChg>
      </pc:sldChg>
    </pc:docChg>
  </pc:docChgLst>
  <pc:docChgLst>
    <pc:chgData name="Julie Fields" userId="58da5fd9-4f0c-4993-a535-14dbb24cb911" providerId="ADAL" clId="{8E8C6E0D-A3C1-49F3-8B13-918166CD7B0D}"/>
    <pc:docChg chg="custSel delSld modSld modMainMaster modSection">
      <pc:chgData name="Julie Fields" userId="58da5fd9-4f0c-4993-a535-14dbb24cb911" providerId="ADAL" clId="{8E8C6E0D-A3C1-49F3-8B13-918166CD7B0D}" dt="2025-10-16T19:55:07.901" v="139" actId="47"/>
      <pc:docMkLst>
        <pc:docMk/>
      </pc:docMkLst>
      <pc:sldChg chg="addSp delSp modSp mod">
        <pc:chgData name="Julie Fields" userId="58da5fd9-4f0c-4993-a535-14dbb24cb911" providerId="ADAL" clId="{8E8C6E0D-A3C1-49F3-8B13-918166CD7B0D}" dt="2025-10-16T19:53:20.972" v="113" actId="1076"/>
        <pc:sldMkLst>
          <pc:docMk/>
          <pc:sldMk cId="743479870" sldId="837"/>
        </pc:sldMkLst>
        <pc:spChg chg="mod">
          <ac:chgData name="Julie Fields" userId="58da5fd9-4f0c-4993-a535-14dbb24cb911" providerId="ADAL" clId="{8E8C6E0D-A3C1-49F3-8B13-918166CD7B0D}" dt="2025-10-16T19:51:49.302" v="108" actId="20577"/>
          <ac:spMkLst>
            <pc:docMk/>
            <pc:sldMk cId="743479870" sldId="837"/>
            <ac:spMk id="2" creationId="{9C30E605-0E68-FAFB-01F2-42188BC68E8F}"/>
          </ac:spMkLst>
        </pc:spChg>
      </pc:sldChg>
      <pc:sldChg chg="addSp delSp modSp mod">
        <pc:chgData name="Julie Fields" userId="58da5fd9-4f0c-4993-a535-14dbb24cb911" providerId="ADAL" clId="{8E8C6E0D-A3C1-49F3-8B13-918166CD7B0D}" dt="2025-10-16T19:54:18.225" v="131" actId="1076"/>
        <pc:sldMkLst>
          <pc:docMk/>
          <pc:sldMk cId="1341167703" sldId="840"/>
        </pc:sldMkLst>
        <pc:spChg chg="mod">
          <ac:chgData name="Julie Fields" userId="58da5fd9-4f0c-4993-a535-14dbb24cb911" providerId="ADAL" clId="{8E8C6E0D-A3C1-49F3-8B13-918166CD7B0D}" dt="2025-10-16T19:53:57.780" v="126" actId="20577"/>
          <ac:spMkLst>
            <pc:docMk/>
            <pc:sldMk cId="1341167703" sldId="840"/>
            <ac:spMk id="2" creationId="{A45DB6A0-33E6-7471-E192-01254EF40FDA}"/>
          </ac:spMkLst>
        </pc:spChg>
      </pc:sldChg>
      <pc:sldChg chg="addSp modSp mod">
        <pc:chgData name="Julie Fields" userId="58da5fd9-4f0c-4993-a535-14dbb24cb911" providerId="ADAL" clId="{8E8C6E0D-A3C1-49F3-8B13-918166CD7B0D}" dt="2025-10-16T19:54:44.572" v="135" actId="14100"/>
        <pc:sldMkLst>
          <pc:docMk/>
          <pc:sldMk cId="1788370801" sldId="846"/>
        </pc:sldMkLst>
      </pc:sldChg>
      <pc:sldMasterChg chg="modSp mod modSldLayout">
        <pc:chgData name="Julie Fields" userId="58da5fd9-4f0c-4993-a535-14dbb24cb911" providerId="ADAL" clId="{8E8C6E0D-A3C1-49F3-8B13-918166CD7B0D}" dt="2025-10-16T19:50:12.405" v="106" actId="20577"/>
        <pc:sldMasterMkLst>
          <pc:docMk/>
          <pc:sldMasterMk cId="879235489" sldId="2147483744"/>
        </pc:sldMasterMkLst>
        <pc:spChg chg="mod">
          <ac:chgData name="Julie Fields" userId="58da5fd9-4f0c-4993-a535-14dbb24cb911" providerId="ADAL" clId="{8E8C6E0D-A3C1-49F3-8B13-918166CD7B0D}" dt="2025-10-16T19:49:37.552" v="40" actId="20577"/>
          <ac:spMkLst>
            <pc:docMk/>
            <pc:sldMasterMk cId="879235489" sldId="2147483744"/>
            <ac:spMk id="5" creationId="{556EC01B-CFE2-4B32-9F6D-259843AC9217}"/>
          </ac:spMkLst>
        </pc:spChg>
        <pc:sldLayoutChg chg="modSp mod">
          <pc:chgData name="Julie Fields" userId="58da5fd9-4f0c-4993-a535-14dbb24cb911" providerId="ADAL" clId="{8E8C6E0D-A3C1-49F3-8B13-918166CD7B0D}" dt="2025-10-16T19:50:03.038" v="84" actId="20577"/>
          <pc:sldLayoutMkLst>
            <pc:docMk/>
            <pc:sldMasterMk cId="879235489" sldId="2147483744"/>
            <pc:sldLayoutMk cId="4081968122" sldId="2147483661"/>
          </pc:sldLayoutMkLst>
          <pc:spChg chg="mod">
            <ac:chgData name="Julie Fields" userId="58da5fd9-4f0c-4993-a535-14dbb24cb911" providerId="ADAL" clId="{8E8C6E0D-A3C1-49F3-8B13-918166CD7B0D}" dt="2025-10-16T19:50:03.038" v="84" actId="20577"/>
            <ac:spMkLst>
              <pc:docMk/>
              <pc:sldMasterMk cId="879235489" sldId="2147483744"/>
              <pc:sldLayoutMk cId="4081968122" sldId="2147483661"/>
              <ac:spMk id="5" creationId="{B7ABE06F-56B3-44CB-B3F8-E9811B12E63E}"/>
            </ac:spMkLst>
          </pc:spChg>
        </pc:sldLayoutChg>
        <pc:sldLayoutChg chg="modSp mod">
          <pc:chgData name="Julie Fields" userId="58da5fd9-4f0c-4993-a535-14dbb24cb911" providerId="ADAL" clId="{8E8C6E0D-A3C1-49F3-8B13-918166CD7B0D}" dt="2025-10-16T19:50:12.405" v="106" actId="20577"/>
          <pc:sldLayoutMkLst>
            <pc:docMk/>
            <pc:sldMasterMk cId="879235489" sldId="2147483744"/>
            <pc:sldLayoutMk cId="4139206973" sldId="2147483662"/>
          </pc:sldLayoutMkLst>
          <pc:spChg chg="mod">
            <ac:chgData name="Julie Fields" userId="58da5fd9-4f0c-4993-a535-14dbb24cb911" providerId="ADAL" clId="{8E8C6E0D-A3C1-49F3-8B13-918166CD7B0D}" dt="2025-10-16T19:50:12.405" v="106" actId="20577"/>
            <ac:spMkLst>
              <pc:docMk/>
              <pc:sldMasterMk cId="879235489" sldId="2147483744"/>
              <pc:sldLayoutMk cId="4139206973" sldId="2147483662"/>
              <ac:spMk id="5" creationId="{B7ABE06F-56B3-44CB-B3F8-E9811B12E63E}"/>
            </ac:spMkLst>
          </pc:spChg>
        </pc:sldLayoutChg>
        <pc:sldLayoutChg chg="modSp mod">
          <pc:chgData name="Julie Fields" userId="58da5fd9-4f0c-4993-a535-14dbb24cb911" providerId="ADAL" clId="{8E8C6E0D-A3C1-49F3-8B13-918166CD7B0D}" dt="2025-10-16T19:49:51.570" v="62" actId="20577"/>
          <pc:sldLayoutMkLst>
            <pc:docMk/>
            <pc:sldMasterMk cId="879235489" sldId="2147483744"/>
            <pc:sldLayoutMk cId="1384672281" sldId="2147483745"/>
          </pc:sldLayoutMkLst>
          <pc:spChg chg="mod">
            <ac:chgData name="Julie Fields" userId="58da5fd9-4f0c-4993-a535-14dbb24cb911" providerId="ADAL" clId="{8E8C6E0D-A3C1-49F3-8B13-918166CD7B0D}" dt="2025-10-16T19:49:51.570" v="62" actId="20577"/>
            <ac:spMkLst>
              <pc:docMk/>
              <pc:sldMasterMk cId="879235489" sldId="2147483744"/>
              <pc:sldLayoutMk cId="1384672281" sldId="2147483745"/>
              <ac:spMk id="5" creationId="{7F7D3F37-69E0-46CC-B3D0-C2BCEDB5F4B4}"/>
            </ac:spMkLst>
          </pc:spChg>
        </pc:sldLayoutChg>
        <pc:sldLayoutChg chg="modSp mod">
          <pc:chgData name="Julie Fields" userId="58da5fd9-4f0c-4993-a535-14dbb24cb911" providerId="ADAL" clId="{8E8C6E0D-A3C1-49F3-8B13-918166CD7B0D}" dt="2025-10-16T19:49:06.508" v="17" actId="20577"/>
          <pc:sldLayoutMkLst>
            <pc:docMk/>
            <pc:sldMasterMk cId="879235489" sldId="2147483744"/>
            <pc:sldLayoutMk cId="2597060142" sldId="2147483746"/>
          </pc:sldLayoutMkLst>
          <pc:spChg chg="mod">
            <ac:chgData name="Julie Fields" userId="58da5fd9-4f0c-4993-a535-14dbb24cb911" providerId="ADAL" clId="{8E8C6E0D-A3C1-49F3-8B13-918166CD7B0D}" dt="2025-10-16T19:49:06.508" v="17" actId="20577"/>
            <ac:spMkLst>
              <pc:docMk/>
              <pc:sldMasterMk cId="879235489" sldId="2147483744"/>
              <pc:sldLayoutMk cId="2597060142" sldId="2147483746"/>
              <ac:spMk id="5" creationId="{B7ABE06F-56B3-44CB-B3F8-E9811B12E63E}"/>
            </ac:spMkLst>
          </pc:spChg>
        </pc:sldLayoutChg>
      </pc:sldMasterChg>
    </pc:docChg>
  </pc:docChgLst>
  <pc:docChgLst>
    <pc:chgData name="Susan Hargett" userId="S::shargett@ccauthority.org::5bebec78-c255-4bfc-bccc-d134289c863c" providerId="AD" clId="Web-{7FDF8FDA-3FF4-967F-D9D2-907597565AEC}"/>
    <pc:docChg chg="addSld modSld sldOrd modSection">
      <pc:chgData name="Susan Hargett" userId="S::shargett@ccauthority.org::5bebec78-c255-4bfc-bccc-d134289c863c" providerId="AD" clId="Web-{7FDF8FDA-3FF4-967F-D9D2-907597565AEC}" dt="2025-10-20T20:22:46.351" v="34"/>
      <pc:docMkLst>
        <pc:docMk/>
      </pc:docMkLst>
      <pc:sldChg chg="ord">
        <pc:chgData name="Susan Hargett" userId="S::shargett@ccauthority.org::5bebec78-c255-4bfc-bccc-d134289c863c" providerId="AD" clId="Web-{7FDF8FDA-3FF4-967F-D9D2-907597565AEC}" dt="2025-10-20T20:19:29.459" v="3"/>
        <pc:sldMkLst>
          <pc:docMk/>
          <pc:sldMk cId="2235589817" sldId="831"/>
        </pc:sldMkLst>
      </pc:sldChg>
      <pc:sldChg chg="ord">
        <pc:chgData name="Susan Hargett" userId="S::shargett@ccauthority.org::5bebec78-c255-4bfc-bccc-d134289c863c" providerId="AD" clId="Web-{7FDF8FDA-3FF4-967F-D9D2-907597565AEC}" dt="2025-10-20T20:20:08.699" v="4"/>
        <pc:sldMkLst>
          <pc:docMk/>
          <pc:sldMk cId="575294706" sldId="839"/>
        </pc:sldMkLst>
      </pc:sldChg>
      <pc:sldChg chg="ord">
        <pc:chgData name="Susan Hargett" userId="S::shargett@ccauthority.org::5bebec78-c255-4bfc-bccc-d134289c863c" providerId="AD" clId="Web-{7FDF8FDA-3FF4-967F-D9D2-907597565AEC}" dt="2025-10-20T20:18:29.340" v="1"/>
        <pc:sldMkLst>
          <pc:docMk/>
          <pc:sldMk cId="2344295633" sldId="844"/>
        </pc:sldMkLst>
      </pc:sldChg>
      <pc:sldChg chg="ord">
        <pc:chgData name="Susan Hargett" userId="S::shargett@ccauthority.org::5bebec78-c255-4bfc-bccc-d134289c863c" providerId="AD" clId="Web-{7FDF8FDA-3FF4-967F-D9D2-907597565AEC}" dt="2025-10-20T20:19:22.598" v="2"/>
        <pc:sldMkLst>
          <pc:docMk/>
          <pc:sldMk cId="1788370801" sldId="846"/>
        </pc:sldMkLst>
      </pc:sldChg>
      <pc:sldChg chg="addSp delSp modSp new">
        <pc:chgData name="Susan Hargett" userId="S::shargett@ccauthority.org::5bebec78-c255-4bfc-bccc-d134289c863c" providerId="AD" clId="Web-{7FDF8FDA-3FF4-967F-D9D2-907597565AEC}" dt="2025-10-20T20:22:46.351" v="34"/>
        <pc:sldMkLst>
          <pc:docMk/>
          <pc:sldMk cId="3920288646" sldId="847"/>
        </pc:sldMkLst>
        <pc:spChg chg="mod">
          <ac:chgData name="Susan Hargett" userId="S::shargett@ccauthority.org::5bebec78-c255-4bfc-bccc-d134289c863c" providerId="AD" clId="Web-{7FDF8FDA-3FF4-967F-D9D2-907597565AEC}" dt="2025-10-20T20:21:14.142" v="28" actId="20577"/>
          <ac:spMkLst>
            <pc:docMk/>
            <pc:sldMk cId="3920288646" sldId="847"/>
            <ac:spMk id="2" creationId="{66CB512A-BCEA-20C7-F95D-60482A80C771}"/>
          </ac:spMkLst>
        </pc:spChg>
      </pc:sldChg>
    </pc:docChg>
  </pc:docChgLst>
  <pc:docChgLst>
    <pc:chgData name="Susan Hargett" userId="S::shargett@ccauthority.org::5bebec78-c255-4bfc-bccc-d134289c863c" providerId="AD" clId="Web-{6508B4C4-FAB8-30F4-22B9-88C78156F1F3}"/>
    <pc:docChg chg="modSld">
      <pc:chgData name="Susan Hargett" userId="S::shargett@ccauthority.org::5bebec78-c255-4bfc-bccc-d134289c863c" providerId="AD" clId="Web-{6508B4C4-FAB8-30F4-22B9-88C78156F1F3}" dt="2025-10-22T23:21:52.589" v="69" actId="14100"/>
      <pc:docMkLst>
        <pc:docMk/>
      </pc:docMkLst>
      <pc:sldChg chg="modSp">
        <pc:chgData name="Susan Hargett" userId="S::shargett@ccauthority.org::5bebec78-c255-4bfc-bccc-d134289c863c" providerId="AD" clId="Web-{6508B4C4-FAB8-30F4-22B9-88C78156F1F3}" dt="2025-10-22T23:21:52.589" v="69" actId="14100"/>
        <pc:sldMkLst>
          <pc:docMk/>
          <pc:sldMk cId="2344295633" sldId="844"/>
        </pc:sldMkLst>
        <pc:spChg chg="mod">
          <ac:chgData name="Susan Hargett" userId="S::shargett@ccauthority.org::5bebec78-c255-4bfc-bccc-d134289c863c" providerId="AD" clId="Web-{6508B4C4-FAB8-30F4-22B9-88C78156F1F3}" dt="2025-10-22T23:21:52.589" v="69" actId="14100"/>
          <ac:spMkLst>
            <pc:docMk/>
            <pc:sldMk cId="2344295633" sldId="844"/>
            <ac:spMk id="3" creationId="{E098C696-3DA6-1C50-40DE-7AFB20888E91}"/>
          </ac:spMkLst>
        </pc:spChg>
      </pc:sldChg>
    </pc:docChg>
  </pc:docChgLst>
  <pc:docChgLst>
    <pc:chgData name="Donald Haase" userId="S::dhaase@ccauthority.org::67c9bf3e-85a8-42d8-94b2-6a3ac1cac056" providerId="AD" clId="Web-{3571D3AD-CA45-30A8-236E-6FA8F0013C27}"/>
    <pc:docChg chg="sldOrd">
      <pc:chgData name="Donald Haase" userId="S::dhaase@ccauthority.org::67c9bf3e-85a8-42d8-94b2-6a3ac1cac056" providerId="AD" clId="Web-{3571D3AD-CA45-30A8-236E-6FA8F0013C27}" dt="2025-10-20T21:21:32.405" v="0"/>
      <pc:docMkLst>
        <pc:docMk/>
      </pc:docMkLst>
      <pc:sldChg chg="ord">
        <pc:chgData name="Donald Haase" userId="S::dhaase@ccauthority.org::67c9bf3e-85a8-42d8-94b2-6a3ac1cac056" providerId="AD" clId="Web-{3571D3AD-CA45-30A8-236E-6FA8F0013C27}" dt="2025-10-20T21:21:32.405" v="0"/>
        <pc:sldMkLst>
          <pc:docMk/>
          <pc:sldMk cId="575294706" sldId="839"/>
        </pc:sldMkLst>
      </pc:sldChg>
    </pc:docChg>
  </pc:docChgLst>
  <pc:docChgLst>
    <pc:chgData name="Susan Hargett" userId="S::shargett@ccauthority.org::5bebec78-c255-4bfc-bccc-d134289c863c" providerId="AD" clId="Web-{9D9DE60D-C3D3-4E94-8C87-601A2C47EE86}"/>
    <pc:docChg chg="addSld modSld sldOrd modSection">
      <pc:chgData name="Susan Hargett" userId="S::shargett@ccauthority.org::5bebec78-c255-4bfc-bccc-d134289c863c" providerId="AD" clId="Web-{9D9DE60D-C3D3-4E94-8C87-601A2C47EE86}" dt="2025-10-20T20:41:41.304" v="81" actId="1076"/>
      <pc:docMkLst>
        <pc:docMk/>
      </pc:docMkLst>
      <pc:sldChg chg="ord">
        <pc:chgData name="Susan Hargett" userId="S::shargett@ccauthority.org::5bebec78-c255-4bfc-bccc-d134289c863c" providerId="AD" clId="Web-{9D9DE60D-C3D3-4E94-8C87-601A2C47EE86}" dt="2025-10-20T20:30:58.899" v="17"/>
        <pc:sldMkLst>
          <pc:docMk/>
          <pc:sldMk cId="743479870" sldId="837"/>
        </pc:sldMkLst>
      </pc:sldChg>
      <pc:sldChg chg="modSp">
        <pc:chgData name="Susan Hargett" userId="S::shargett@ccauthority.org::5bebec78-c255-4bfc-bccc-d134289c863c" providerId="AD" clId="Web-{9D9DE60D-C3D3-4E94-8C87-601A2C47EE86}" dt="2025-10-20T20:38:39.514" v="49" actId="20577"/>
        <pc:sldMkLst>
          <pc:docMk/>
          <pc:sldMk cId="2344295633" sldId="844"/>
        </pc:sldMkLst>
        <pc:spChg chg="mod">
          <ac:chgData name="Susan Hargett" userId="S::shargett@ccauthority.org::5bebec78-c255-4bfc-bccc-d134289c863c" providerId="AD" clId="Web-{9D9DE60D-C3D3-4E94-8C87-601A2C47EE86}" dt="2025-10-20T20:38:39.514" v="49" actId="20577"/>
          <ac:spMkLst>
            <pc:docMk/>
            <pc:sldMk cId="2344295633" sldId="844"/>
            <ac:spMk id="3" creationId="{E098C696-3DA6-1C50-40DE-7AFB20888E91}"/>
          </ac:spMkLst>
        </pc:spChg>
      </pc:sldChg>
      <pc:sldChg chg="addSp delSp modSp">
        <pc:chgData name="Susan Hargett" userId="S::shargett@ccauthority.org::5bebec78-c255-4bfc-bccc-d134289c863c" providerId="AD" clId="Web-{9D9DE60D-C3D3-4E94-8C87-601A2C47EE86}" dt="2025-10-20T20:30:50.462" v="16" actId="14100"/>
        <pc:sldMkLst>
          <pc:docMk/>
          <pc:sldMk cId="3920288646" sldId="847"/>
        </pc:sldMkLst>
        <pc:spChg chg="mod">
          <ac:chgData name="Susan Hargett" userId="S::shargett@ccauthority.org::5bebec78-c255-4bfc-bccc-d134289c863c" providerId="AD" clId="Web-{9D9DE60D-C3D3-4E94-8C87-601A2C47EE86}" dt="2025-10-20T20:29:54.711" v="10" actId="20577"/>
          <ac:spMkLst>
            <pc:docMk/>
            <pc:sldMk cId="3920288646" sldId="847"/>
            <ac:spMk id="2" creationId="{66CB512A-BCEA-20C7-F95D-60482A80C771}"/>
          </ac:spMkLst>
        </pc:spChg>
      </pc:sldChg>
      <pc:sldChg chg="delSp modSp new">
        <pc:chgData name="Susan Hargett" userId="S::shargett@ccauthority.org::5bebec78-c255-4bfc-bccc-d134289c863c" providerId="AD" clId="Web-{9D9DE60D-C3D3-4E94-8C87-601A2C47EE86}" dt="2025-10-20T20:41:41.304" v="81" actId="1076"/>
        <pc:sldMkLst>
          <pc:docMk/>
          <pc:sldMk cId="2496231715" sldId="848"/>
        </pc:sldMkLst>
        <pc:spChg chg="mod">
          <ac:chgData name="Susan Hargett" userId="S::shargett@ccauthority.org::5bebec78-c255-4bfc-bccc-d134289c863c" providerId="AD" clId="Web-{9D9DE60D-C3D3-4E94-8C87-601A2C47EE86}" dt="2025-10-20T20:41:41.304" v="81" actId="1076"/>
          <ac:spMkLst>
            <pc:docMk/>
            <pc:sldMk cId="2496231715" sldId="848"/>
            <ac:spMk id="3" creationId="{74B4137E-DF94-D84F-6C79-86B232EE2B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06" tIns="46653" rIns="93306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1"/>
          </a:xfrm>
          <a:prstGeom prst="rect">
            <a:avLst/>
          </a:prstGeom>
        </p:spPr>
        <p:txBody>
          <a:bodyPr vert="horz" lIns="93306" tIns="46653" rIns="93306" bIns="46653" rtlCol="0"/>
          <a:lstStyle>
            <a:lvl1pPr algn="r">
              <a:defRPr sz="1200"/>
            </a:lvl1pPr>
          </a:lstStyle>
          <a:p>
            <a:fld id="{677EDED2-2CDE-4EE2-8141-052C95BB6EB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6" tIns="46653" rIns="93306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06" tIns="46653" rIns="93306" bIns="466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3306" tIns="46653" rIns="93306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0"/>
          </a:xfrm>
          <a:prstGeom prst="rect">
            <a:avLst/>
          </a:prstGeom>
        </p:spPr>
        <p:txBody>
          <a:bodyPr vert="horz" lIns="93306" tIns="46653" rIns="93306" bIns="46653" rtlCol="0" anchor="b"/>
          <a:lstStyle>
            <a:lvl1pPr algn="r">
              <a:defRPr sz="1200"/>
            </a:lvl1pPr>
          </a:lstStyle>
          <a:p>
            <a:fld id="{1463E1CE-4D9F-45CB-AF4B-50205F11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2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BOARD DECK TEMPLATE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3E1CE-4D9F-45CB-AF4B-50205F1138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4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23483CAC-3312-4EA4-BCAD-B3F31DE33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761"/>
          <a:stretch/>
        </p:blipFill>
        <p:spPr>
          <a:xfrm>
            <a:off x="4497403" y="2242395"/>
            <a:ext cx="3197194" cy="46156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D03F6D5-7978-40B8-AF70-7186135B21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05" y="3292165"/>
            <a:ext cx="1305591" cy="6858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697495-19B4-4A65-AB90-A115C4B1B563}"/>
              </a:ext>
            </a:extLst>
          </p:cNvPr>
          <p:cNvSpPr/>
          <p:nvPr userDrawn="1"/>
        </p:nvSpPr>
        <p:spPr>
          <a:xfrm>
            <a:off x="1" y="4600635"/>
            <a:ext cx="12191999" cy="2322348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ED90D-A8D6-4782-A924-4586EAA8C2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" y="601663"/>
            <a:ext cx="12191998" cy="942982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642D2-7798-4CFE-90A1-D856A0F4487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24000" y="15827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C558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D3F37-69E0-46CC-B3D0-C2BCEDB5F4B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/>
              <a:t>  CCA Finance Committee Meeting– October 28, 2025 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D034C-5D13-4741-B7D5-7E9DC5F55EA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7C0051-ED7C-4F4D-A364-B1200625753B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ED832A-9601-4F55-BDF2-6ADA609FBE98}"/>
              </a:ext>
            </a:extLst>
          </p:cNvPr>
          <p:cNvCxnSpPr>
            <a:cxnSpLocks/>
          </p:cNvCxnSpPr>
          <p:nvPr userDrawn="1"/>
        </p:nvCxnSpPr>
        <p:spPr>
          <a:xfrm>
            <a:off x="1" y="45847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F70A040-54FB-4322-9918-FA81523E28B6}"/>
              </a:ext>
            </a:extLst>
          </p:cNvPr>
          <p:cNvGrpSpPr/>
          <p:nvPr userDrawn="1"/>
        </p:nvGrpSpPr>
        <p:grpSpPr>
          <a:xfrm>
            <a:off x="1881674" y="96835"/>
            <a:ext cx="8428653" cy="474662"/>
            <a:chOff x="2025053" y="96835"/>
            <a:chExt cx="8428653" cy="47466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C1CEED6-ACAC-4B22-BA57-4CE503BA80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FDEF536-B00D-47DC-B0AB-171811269E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5E37EAB-ECAA-4FD4-B4F4-967A510532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67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4F4F11-BD6A-4E54-AF15-03C81593C1BA}"/>
              </a:ext>
            </a:extLst>
          </p:cNvPr>
          <p:cNvSpPr/>
          <p:nvPr userDrawn="1"/>
        </p:nvSpPr>
        <p:spPr>
          <a:xfrm>
            <a:off x="-1" y="6426682"/>
            <a:ext cx="12191999" cy="431319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43DD8-0BB8-4F9A-B4C2-7E5F59CF77F2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8FC268-F278-443F-885F-BA563556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3" y="649132"/>
            <a:ext cx="10009158" cy="57889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8027-DD46-4BB1-A0FC-69D19B54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3" y="1279524"/>
            <a:ext cx="11602528" cy="491277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E06F-56B3-44CB-B3F8-E9811B1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4317"/>
            <a:ext cx="41148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/>
              <a:t>  CCA Finance Committee Meeting– October 28, 2025 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DE1D-4502-49AB-BE02-F0AFAC6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622"/>
            <a:ext cx="27432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3BA2CB-FB8B-494C-B1DA-9FCDE166BC84}"/>
              </a:ext>
            </a:extLst>
          </p:cNvPr>
          <p:cNvCxnSpPr>
            <a:cxnSpLocks/>
          </p:cNvCxnSpPr>
          <p:nvPr userDrawn="1"/>
        </p:nvCxnSpPr>
        <p:spPr>
          <a:xfrm>
            <a:off x="0" y="6373602"/>
            <a:ext cx="12192000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5182E6-4682-44A6-B748-4F46914A106E}"/>
              </a:ext>
            </a:extLst>
          </p:cNvPr>
          <p:cNvGrpSpPr/>
          <p:nvPr userDrawn="1"/>
        </p:nvGrpSpPr>
        <p:grpSpPr>
          <a:xfrm>
            <a:off x="1881674" y="96835"/>
            <a:ext cx="8428653" cy="474662"/>
            <a:chOff x="2025053" y="96835"/>
            <a:chExt cx="8428653" cy="4746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9C291C-CFB2-4F0B-90CE-AD7645052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08162D-A5DD-46AB-A032-F8E4661F3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F946-6168-4CF0-A846-8BF63649A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96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4F4F11-BD6A-4E54-AF15-03C81593C1BA}"/>
              </a:ext>
            </a:extLst>
          </p:cNvPr>
          <p:cNvSpPr/>
          <p:nvPr userDrawn="1"/>
        </p:nvSpPr>
        <p:spPr>
          <a:xfrm>
            <a:off x="-1" y="6426682"/>
            <a:ext cx="12191999" cy="431319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43DD8-0BB8-4F9A-B4C2-7E5F59CF77F2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8FC268-F278-443F-885F-BA563556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3" y="720028"/>
            <a:ext cx="10009158" cy="5079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E06F-56B3-44CB-B3F8-E9811B1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4317"/>
            <a:ext cx="41148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/>
              <a:t>  CCA Finance Committee Meeting– October 28, 2025 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DE1D-4502-49AB-BE02-F0AFAC6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622"/>
            <a:ext cx="27432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3BA2CB-FB8B-494C-B1DA-9FCDE166BC84}"/>
              </a:ext>
            </a:extLst>
          </p:cNvPr>
          <p:cNvCxnSpPr>
            <a:cxnSpLocks/>
          </p:cNvCxnSpPr>
          <p:nvPr userDrawn="1"/>
        </p:nvCxnSpPr>
        <p:spPr>
          <a:xfrm>
            <a:off x="0" y="6373602"/>
            <a:ext cx="12192000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5182E6-4682-44A6-B748-4F46914A106E}"/>
              </a:ext>
            </a:extLst>
          </p:cNvPr>
          <p:cNvGrpSpPr/>
          <p:nvPr userDrawn="1"/>
        </p:nvGrpSpPr>
        <p:grpSpPr>
          <a:xfrm>
            <a:off x="1881674" y="96835"/>
            <a:ext cx="8428653" cy="474662"/>
            <a:chOff x="2025053" y="96835"/>
            <a:chExt cx="8428653" cy="4746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9C291C-CFB2-4F0B-90CE-AD7645052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08162D-A5DD-46AB-A032-F8E4661F3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F946-6168-4CF0-A846-8BF63649A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F1484B-06FD-8901-73AC-497FAE4A8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6" y="1367532"/>
            <a:ext cx="5767075" cy="482282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55EC5D6-258F-1F54-FC1D-D1EA284BA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6986" y="1367532"/>
            <a:ext cx="5257801" cy="48228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20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4F4F11-BD6A-4E54-AF15-03C81593C1BA}"/>
              </a:ext>
            </a:extLst>
          </p:cNvPr>
          <p:cNvSpPr/>
          <p:nvPr userDrawn="1"/>
        </p:nvSpPr>
        <p:spPr>
          <a:xfrm>
            <a:off x="-1" y="6426682"/>
            <a:ext cx="12191999" cy="431319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43DD8-0BB8-4F9A-B4C2-7E5F59CF77F2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8FC268-F278-443F-885F-BA563556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42" y="665702"/>
            <a:ext cx="10009158" cy="57889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8027-DD46-4BB1-A0FC-69D19B54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357163"/>
            <a:ext cx="10009158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E06F-56B3-44CB-B3F8-E9811B1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4317"/>
            <a:ext cx="41148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/>
              <a:t>  CCA Finance Committee Meeting– October 28, 2025 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DE1D-4502-49AB-BE02-F0AFAC6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622"/>
            <a:ext cx="27432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3BA2CB-FB8B-494C-B1DA-9FCDE166BC84}"/>
              </a:ext>
            </a:extLst>
          </p:cNvPr>
          <p:cNvCxnSpPr>
            <a:cxnSpLocks/>
          </p:cNvCxnSpPr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5182E6-4682-44A6-B748-4F46914A106E}"/>
              </a:ext>
            </a:extLst>
          </p:cNvPr>
          <p:cNvGrpSpPr/>
          <p:nvPr userDrawn="1"/>
        </p:nvGrpSpPr>
        <p:grpSpPr>
          <a:xfrm>
            <a:off x="1881671" y="109538"/>
            <a:ext cx="8428653" cy="474662"/>
            <a:chOff x="2025053" y="96835"/>
            <a:chExt cx="8428653" cy="4746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9C291C-CFB2-4F0B-90CE-AD7645052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08162D-A5DD-46AB-A032-F8E4661F3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F946-6168-4CF0-A846-8BF63649A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06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D2141-A497-4445-9BBF-A70B6A1E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9BBF6-9E98-4E7A-913B-3D7C5B531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EC01B-CFE2-4B32-9F6D-259843AC9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CCA Finance Committee Meeting– October 28, 2025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1F30E-078F-4539-9761-548666B00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448F-6138-40A2-B8AB-0EA52F1A0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3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61" r:id="rId2"/>
    <p:sldLayoutId id="2147483662" r:id="rId3"/>
    <p:sldLayoutId id="214748374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20D78-858E-501A-0DEB-5B40466C2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CBC8-DF0F-69BA-0261-470A447F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000" b="1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r>
              <a:rPr lang="en-US" sz="4000" b="1">
                <a:latin typeface="Arial"/>
                <a:cs typeface="Arial"/>
              </a:rPr>
              <a:t>		</a:t>
            </a:r>
            <a:br>
              <a:rPr lang="en-US" sz="4000" b="1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r>
              <a:rPr lang="en-US" sz="4000" b="1">
                <a:latin typeface="Arial"/>
                <a:cs typeface="Arial"/>
              </a:rPr>
              <a:t>	CCA Finance Committee Meeting</a:t>
            </a:r>
            <a:endParaRPr lang="en-US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6E2FC-4E53-1ED8-DFA1-49795E21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2" y="1555531"/>
            <a:ext cx="11791773" cy="1098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1800" b="1">
                <a:solidFill>
                  <a:srgbClr val="7F7F7F"/>
                </a:solidFill>
                <a:ea typeface="Calibri"/>
              </a:rPr>
              <a:t>  </a:t>
            </a:r>
          </a:p>
          <a:p>
            <a:pPr marL="457200" lvl="1" indent="0">
              <a:buNone/>
            </a:pPr>
            <a:endParaRPr lang="en-US" sz="1800" b="1">
              <a:solidFill>
                <a:srgbClr val="7F7F7F"/>
              </a:solidFill>
              <a:ea typeface="Calibri"/>
            </a:endParaRPr>
          </a:p>
          <a:p>
            <a:pPr marL="457200" lvl="1" indent="0" algn="ctr" rtl="0">
              <a:buNone/>
            </a:pPr>
            <a:r>
              <a:rPr lang="en-US" b="0" i="0">
                <a:effectLst/>
              </a:rPr>
              <a:t>					</a:t>
            </a:r>
          </a:p>
          <a:p>
            <a:pPr marL="3657600" lvl="8" indent="0">
              <a:buNone/>
            </a:pPr>
            <a:endParaRPr lang="en-US" b="0" i="0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FF43-9AD9-9736-7466-26656F3F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549C0-AA51-F2D9-5652-60CBE62813EF}"/>
              </a:ext>
            </a:extLst>
          </p:cNvPr>
          <p:cNvSpPr txBox="1"/>
          <p:nvPr/>
        </p:nvSpPr>
        <p:spPr>
          <a:xfrm>
            <a:off x="3867807" y="2753710"/>
            <a:ext cx="38071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   October 28,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A9D66-7E62-1FA2-47C5-6F4931AE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>
              <a:solidFill>
                <a:srgbClr val="CE990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58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A5D0-F663-F6D0-3E07-6B71448D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8C696-3DA6-1C50-40DE-7AFB20888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486695"/>
            <a:ext cx="10009158" cy="45557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Acknowledge Meeting Minutes from September 24, 2025</a:t>
            </a:r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Discussion of Fiscal Performance – Financial Summary for Q3 2025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FY 2024 Audit Update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Discussion about 2025 Operating Budget</a:t>
            </a:r>
            <a:endParaRPr lang="en-US"/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Update on Sage Intacct and Sage CM</a:t>
            </a:r>
            <a:endParaRPr lang="en-US"/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Discussion about Proposed Finance Committee Meetings for 2026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7E526-5D40-13B6-A3CA-926B88A7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CCA Finance Committee Meeting– October 28, 2025 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43032-7782-B155-57EE-1CB6D1D4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9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E605-0E68-FAFB-01F2-42188BC6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Fiscal Performance – Q3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B74F-E1EE-BA46-3151-F44F985B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7FA9739-F42C-817D-A715-F56AB840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lang="en-US"/>
              <a:t> CCA Finance Committee Meeting– October 28, 2025 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80879-C260-19D5-51A9-9F2BF01EF0E6}"/>
              </a:ext>
            </a:extLst>
          </p:cNvPr>
          <p:cNvSpPr txBox="1"/>
          <p:nvPr/>
        </p:nvSpPr>
        <p:spPr>
          <a:xfrm>
            <a:off x="8610600" y="1188357"/>
            <a:ext cx="33805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Comparison is based on second half re-forecasted numbers for the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Revenue exceeded forecast due to projects billed in Q3 that were slated for Q4.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Q4 forecast has been updated to reflect this revenue shift.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Supplies include non-capitalized expenses related to the office remodel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37AD2-71C2-9AF5-3C88-428DFA6B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22" y="1228024"/>
            <a:ext cx="8094040" cy="44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68DA7-2AEE-2AD3-F0BF-33DDC82F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B6A0-33E6-7471-E192-01254EF4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Fiscal Performance – September 2025 Year-to-Date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95F8-EA71-2415-F59A-DFCE564A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6BC8D578-A5DA-A41B-5C2D-D7BD1E7F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 </a:t>
            </a:r>
            <a:r>
              <a:rPr lang="en-US"/>
              <a:t> CCA Finance Committee Meeting– October 28, 2025 </a:t>
            </a:r>
            <a:endParaRPr lang="en-US">
              <a:solidFill>
                <a:srgbClr val="CE990A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359AAC-D3E3-93A4-9A40-0EF7DD48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97" y="1205808"/>
            <a:ext cx="8416244" cy="4124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A555C0-38C0-12ED-7C2D-6827D79AA9A2}"/>
              </a:ext>
            </a:extLst>
          </p:cNvPr>
          <p:cNvSpPr txBox="1"/>
          <p:nvPr/>
        </p:nvSpPr>
        <p:spPr>
          <a:xfrm>
            <a:off x="1946597" y="5330064"/>
            <a:ext cx="8960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Comparison is based on second half re-forecasted numbers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Revenue exceeded forecast due to projects billed in Q3 that were slated for Q4.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Audit fees for 2023 and 2024 audits were not accrued for in the prior year</a:t>
            </a:r>
          </a:p>
        </p:txBody>
      </p:sp>
    </p:spTree>
    <p:extLst>
      <p:ext uri="{BB962C8B-B14F-4D97-AF65-F5344CB8AC3E}">
        <p14:creationId xmlns:p14="http://schemas.microsoft.com/office/powerpoint/2010/main" val="134116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9A25C-1978-8F11-5D04-D9454788C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E22A-FDE1-3F18-B990-1DF7F3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 Income by Quarter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75DBC-89BB-5DD1-BBEA-91BDAC97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  </a:t>
            </a:r>
            <a:r>
              <a:rPr lang="en-US"/>
              <a:t> CCA Finance Committee Meeting– October 28, 2025 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38CFF-DE89-1EF4-1412-B0AC3680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C53D0-C785-B753-D369-221913E77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80" y="1228024"/>
            <a:ext cx="7314841" cy="3465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57E328-3A4C-F846-D9D4-11E64091D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39" y="4781392"/>
            <a:ext cx="7305982" cy="13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7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578F4-0509-D140-C6BB-749EF2326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92AE-CFC7-BB99-0BEC-58DAC623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LAIF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19D1E-3A2E-A276-037E-224691A0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006C6E8-6A90-BE0C-1C53-6EE6499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 </a:t>
            </a:r>
            <a:r>
              <a:rPr lang="en-US"/>
              <a:t> CCA Finance Committee Meeting– October 28, 2025 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5A769-1345-CC7B-35A6-66E38C993F95}"/>
              </a:ext>
            </a:extLst>
          </p:cNvPr>
          <p:cNvSpPr txBox="1"/>
          <p:nvPr/>
        </p:nvSpPr>
        <p:spPr>
          <a:xfrm>
            <a:off x="5966460" y="2251710"/>
            <a:ext cx="2868930" cy="902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3AC22A-6BE5-C65E-8C24-CE14917F1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38014"/>
            <a:ext cx="9423946" cy="45169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529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512A-BCEA-20C7-F95D-60482A80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Proposed 2026 Finance Committee Meeting Schedule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6D46D-97F1-C31F-0D91-218D7F24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CCA Finance Committee Meeting– October 28, 2025 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20865-A8E5-A1C5-3A91-65A01E7A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E8D63-AFB9-9D32-2415-EC995D4B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80" y="1328384"/>
            <a:ext cx="9004839" cy="4002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DEB7EC-A4E7-F2A2-E7DF-DF8263CFEB2D}"/>
              </a:ext>
            </a:extLst>
          </p:cNvPr>
          <p:cNvSpPr txBox="1"/>
          <p:nvPr/>
        </p:nvSpPr>
        <p:spPr>
          <a:xfrm>
            <a:off x="1593580" y="5555746"/>
            <a:ext cx="6133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Finance Committee meetings are planned for 10:00am</a:t>
            </a:r>
            <a:r>
              <a:rPr lang="en-US">
                <a:effectLst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137E-DF94-D84F-6C79-86B232EE2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511" y="1539720"/>
            <a:ext cx="3174066" cy="496852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4000" b="1">
                <a:latin typeface="Arial"/>
                <a:cs typeface="Arial"/>
              </a:rPr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45632-F37D-296F-301B-81FA6AC0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CCA Finance Committee Meeting– October 28, 2025 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052C9-E48E-9C8E-AD91-4008C316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3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3843d4-9d25-41c8-9b70-a8a66da2e891" xsi:nil="true"/>
    <lcf76f155ced4ddcb4097134ff3c332f xmlns="2eecbad5-cebd-4d38-9f8b-bbf0786dd8c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5A1251879304BBEAC41E9CC4F5B5E" ma:contentTypeVersion="12" ma:contentTypeDescription="Create a new document." ma:contentTypeScope="" ma:versionID="49bf248bb3e624ad35626f7dc03d55ec">
  <xsd:schema xmlns:xsd="http://www.w3.org/2001/XMLSchema" xmlns:xs="http://www.w3.org/2001/XMLSchema" xmlns:p="http://schemas.microsoft.com/office/2006/metadata/properties" xmlns:ns2="2eecbad5-cebd-4d38-9f8b-bbf0786dd8c4" xmlns:ns3="ef3843d4-9d25-41c8-9b70-a8a66da2e891" targetNamespace="http://schemas.microsoft.com/office/2006/metadata/properties" ma:root="true" ma:fieldsID="9715a12fcc72a094e040ec816c52b130" ns2:_="" ns3:_="">
    <xsd:import namespace="2eecbad5-cebd-4d38-9f8b-bbf0786dd8c4"/>
    <xsd:import namespace="ef3843d4-9d25-41c8-9b70-a8a66da2e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cbad5-cebd-4d38-9f8b-bbf0786dd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736aff-6fcb-4d93-8879-064867133a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843d4-9d25-41c8-9b70-a8a66da2e89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9ab1ffc-cf3c-4bde-aeae-461489d6a1e8}" ma:internalName="TaxCatchAll" ma:showField="CatchAllData" ma:web="ef3843d4-9d25-41c8-9b70-a8a66da2e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84CF7-74AC-4F5F-A902-CAE7A6D18D92}">
  <ds:schemaRefs>
    <ds:schemaRef ds:uri="2eecbad5-cebd-4d38-9f8b-bbf0786dd8c4"/>
    <ds:schemaRef ds:uri="ef3843d4-9d25-41c8-9b70-a8a66da2e8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20C074-58CC-4597-B0BB-B608AD88F3BA}">
  <ds:schemaRefs>
    <ds:schemaRef ds:uri="2eecbad5-cebd-4d38-9f8b-bbf0786dd8c4"/>
    <ds:schemaRef ds:uri="ef3843d4-9d25-41c8-9b70-a8a66da2e8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C6053C-7FCC-452D-9C71-244436A45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  CCA Finance Committee Meeting</vt:lpstr>
      <vt:lpstr>Agenda</vt:lpstr>
      <vt:lpstr>Fiscal Performance – Q3 2025</vt:lpstr>
      <vt:lpstr>Fiscal Performance – September 2025 Year-to-Date</vt:lpstr>
      <vt:lpstr>Net Income by Quarter</vt:lpstr>
      <vt:lpstr>LAIF Report</vt:lpstr>
      <vt:lpstr>Proposed 2026 Finance Committee Meeting Schedule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CCA Review and Check-In</dc:title>
  <dc:creator>Randy Crabtree Jr.</dc:creator>
  <cp:revision>2</cp:revision>
  <cp:lastPrinted>2025-07-15T23:37:41Z</cp:lastPrinted>
  <dcterms:created xsi:type="dcterms:W3CDTF">2020-04-30T23:41:38Z</dcterms:created>
  <dcterms:modified xsi:type="dcterms:W3CDTF">2025-10-23T16:22:09Z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0x010100BDF5A1251879304BBEAC41E9CC4F5B5E</vt:lpwstr>
  </property>
  <property fmtid="{D5CDD505-2E9C-101B-9397-08002B2CF9AE}" pid="3" name="MediaServiceImageTags">
    <vt:lpwstr/>
  </property>
  <property fmtid="{D5CDD505-2E9C-101B-9397-08002B2CF9AE}" pid="4" name="MSIP_Label_e613593a-566f-4081-b4ae-bb94d80d8a3c_Enabled">
    <vt:lpwstr>true</vt:lpwstr>
  </property>
  <property fmtid="{D5CDD505-2E9C-101B-9397-08002B2CF9AE}" pid="5" name="MSIP_Label_e613593a-566f-4081-b4ae-bb94d80d8a3c_SetDate">
    <vt:lpwstr>2025-03-05T21:13:26Z</vt:lpwstr>
  </property>
  <property fmtid="{D5CDD505-2E9C-101B-9397-08002B2CF9AE}" pid="6" name="MSIP_Label_e613593a-566f-4081-b4ae-bb94d80d8a3c_Method">
    <vt:lpwstr>Standard</vt:lpwstr>
  </property>
  <property fmtid="{D5CDD505-2E9C-101B-9397-08002B2CF9AE}" pid="7" name="MSIP_Label_e613593a-566f-4081-b4ae-bb94d80d8a3c_Name">
    <vt:lpwstr>defa4170-0d19-0005-0004-bc88714345d2</vt:lpwstr>
  </property>
  <property fmtid="{D5CDD505-2E9C-101B-9397-08002B2CF9AE}" pid="8" name="MSIP_Label_e613593a-566f-4081-b4ae-bb94d80d8a3c_SiteId">
    <vt:lpwstr>a1afb197-5f10-4ea8-b8b5-9bf6b48422a0</vt:lpwstr>
  </property>
  <property fmtid="{D5CDD505-2E9C-101B-9397-08002B2CF9AE}" pid="9" name="MSIP_Label_e613593a-566f-4081-b4ae-bb94d80d8a3c_ActionId">
    <vt:lpwstr>a97b8943-74dc-4d7d-9aba-4266b18defb5</vt:lpwstr>
  </property>
  <property fmtid="{D5CDD505-2E9C-101B-9397-08002B2CF9AE}" pid="10" name="MSIP_Label_e613593a-566f-4081-b4ae-bb94d80d8a3c_ContentBits">
    <vt:lpwstr>0</vt:lpwstr>
  </property>
  <property fmtid="{D5CDD505-2E9C-101B-9397-08002B2CF9AE}" pid="11" name="MSIP_Label_e613593a-566f-4081-b4ae-bb94d80d8a3c_Tag">
    <vt:lpwstr>50, 3, 0, 1</vt:lpwstr>
  </property>
</Properties>
</file>